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8" d="100"/>
          <a:sy n="88" d="100"/>
        </p:scale>
        <p:origin x="-1020" y="-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2578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Here we will provide info for the virtual space to add comments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dljourney.forums.com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hift-refocus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mail.dawsoncollege.qc.ca/owa/redir.aspx?SURL=qf8F3OOlDikNHSmhrdnAKkjmjK5R3Jn9cbm99D1lzqnoLrWKJV3SCGgAdAB0AHAAOgAvAC8AdwB3AHcALgBtAGkAcwBzAG8AdQByAGkAcwB0AGEAdABlAC4AZQBkAHUALwBkAGkAcwBhAGIAaQBsAGkAdAB5AC8A&amp;URL=http://www.missouristate.edu/disability/" TargetMode="External"/><Relationship Id="rId4" Type="http://schemas.openxmlformats.org/officeDocument/2006/relationships/hyperlink" Target="https://webmail.dawsoncollege.qc.ca/owa/redir.aspx?SURL=XGL2Ermr49dBMMZLC3mnh_vQE5XmBvX1hBvwUyEaykvoLrWKJV3SCGgAdAB0AHAAcwA6AC8ALwBtAGUAZwBoAG8AdQBnAGgAdABvAG4ALgB3AG8AcgBkAHAAcgBlAHMAcwAuAGMAbwBtAC8AMgAwADEAMgAvADEAMQAvADIAOQAvAHIAZQBmAHIAYQBtAGkAbgBnAC0AZABpAHMAYQBiAGkAbABpAHQAeQAtAHIAZQBzAGgAYQBwAGkAbgBnAC0AdABoAGUALQBwAHIAbwB2AGkAcwBpAG8AbgAtAG8AZgAtAHMAZQByAHYAaQBjAGUAcwAvAA..&amp;URL=https://meghoughton.wordpress.com/2012/11/29/reframing-disability-reshaping-the-provision-of-service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dawsoncollege.qc.ca/owa/redir.aspx?SURL=5PPR9DHpobhJbCS9HlxQVR8D-jp1GVCVnRVHAZ0HKGroLrWKJV3SCGgAdAB0AHAAOgAvAC8AZAByAGMALgBhAHIAaQB6AG8AbgBhAC4AZQBkAHUALwA.&amp;URL=http://drc.arizona.ed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mail.dawsoncollege.qc.ca/owa/redir.aspx?SURL=qf8F3OOlDikNHSmhrdnAKkjmjK5R3Jn9cbm99D1lzqnoLrWKJV3SCGgAdAB0AHAAOgAvAC8AdwB3AHcALgBtAGkAcwBzAG8AdQByAGkAcwB0AGEAdABlAC4AZQBkAHUALwBkAGkAcwBhAGIAaQBsAGkAdAB5AC8A&amp;URL=http://www.missouristate.edu/disability/" TargetMode="External"/><Relationship Id="rId4" Type="http://schemas.openxmlformats.org/officeDocument/2006/relationships/hyperlink" Target="https://webmail.dawsoncollege.qc.ca/owa/redir.aspx?SURL=qk4QhFFCOORKfVl4WHefgm9WUMFc9W_PWxEkl1oXeDToLrWKJV3SCGgAdAB0AHAAOgAvAC8AdQBhAGwAcgAuAGUAZAB1AC8AZABpAHMAYQBiAGkAbABpAHQAeQAvAA..&amp;URL=http://ualr.edu/disabilit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dljourney.forums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719125" y="204450"/>
            <a:ext cx="7417199" cy="284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rtl="0">
              <a:spcBef>
                <a:spcPts val="0"/>
              </a:spcBef>
              <a:buNone/>
            </a:pPr>
            <a:r>
              <a:rPr lang="en" sz="4800" dirty="0"/>
              <a:t>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2000" b="0" dirty="0">
                <a:solidFill>
                  <a:schemeClr val="dk1"/>
                </a:solidFill>
              </a:rPr>
              <a:t>Universal Design for Learning: Canadian Perspectives</a:t>
            </a:r>
          </a:p>
          <a:p>
            <a:pPr>
              <a:spcBef>
                <a:spcPts val="0"/>
              </a:spcBef>
              <a:buNone/>
            </a:pPr>
            <a:r>
              <a:rPr lang="en" sz="4800" dirty="0"/>
              <a:t>Let’s stop talking and start doing: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rgbClr val="EFEFEF"/>
                </a:solidFill>
              </a:rPr>
              <a:t> Implementing UDL in the AccessAbility Centre      @ Dawson College</a:t>
            </a:r>
            <a:r>
              <a:rPr lang="en" sz="1400" dirty="0">
                <a:solidFill>
                  <a:srgbClr val="EFEFEF"/>
                </a:solidFill>
              </a:rPr>
              <a:t> 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6759850" y="4273675"/>
            <a:ext cx="2198700" cy="71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b="1"/>
              <a:t>Montreal, QC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 b="1"/>
              <a:t>May 22, 2015</a:t>
            </a:r>
          </a:p>
        </p:txBody>
      </p:sp>
      <p:pic>
        <p:nvPicPr>
          <p:cNvPr id="5" name="Picture 2" descr="Creative Commons License symbol for Attribution - Non Commercia l- No Derivatives 4.0 International. Copyright is &#10;http://creativecommons.org/about &#10;" title="Creative Commons License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" y="4348796"/>
            <a:ext cx="1529524" cy="53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/>
              <a:t>Implementing UDL: Facilitators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8229600" cy="362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/>
              <a:t>Sustainability</a:t>
            </a:r>
          </a:p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/>
              <a:t>Support from management</a:t>
            </a:r>
          </a:p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/>
              <a:t>Faculty Learning Community</a:t>
            </a:r>
          </a:p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/>
              <a:t>Consultant</a:t>
            </a:r>
          </a:p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/>
              <a:t>Self-determination</a:t>
            </a:r>
          </a:p>
          <a:p>
            <a:pPr lvl="0"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Implementing UDL: Facilitators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8229600" cy="362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/>
              <a:t>Culture of research</a:t>
            </a:r>
          </a:p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/>
              <a:t>Technology</a:t>
            </a:r>
          </a:p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/>
              <a:t>New faculty (younger demographic)</a:t>
            </a:r>
          </a:p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/>
              <a:t>New staff (younger demographic)</a:t>
            </a:r>
          </a:p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/>
              <a:t>Resource to faculty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/>
              <a:t>Implementing UDL: Barriers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8391599" cy="364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Service model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Habits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Time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Funding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Space constraints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Expectations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Anxiety</a:t>
            </a:r>
          </a:p>
          <a:p>
            <a:pPr marL="457200" lvl="0" indent="-406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How?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Reflection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In your institution, are the facilitators and barriers any different?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How can you minimize the impact of these barriers?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1025" y="0"/>
            <a:ext cx="1712975" cy="170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Steps Taken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      PD Opportunities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       Reflection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       Consultant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1621252"/>
            <a:ext cx="600296" cy="57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2581377"/>
            <a:ext cx="600296" cy="57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3655202"/>
            <a:ext cx="600296" cy="57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Steps Taken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       Resources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       Mission statement and values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       Policies and procedures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1621252"/>
            <a:ext cx="600296" cy="57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2652877"/>
            <a:ext cx="600296" cy="57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3684502"/>
            <a:ext cx="600296" cy="57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</a:t>
            </a:r>
            <a:r>
              <a:rPr lang="en" sz="2800"/>
              <a:t>More policies and procedures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</a:t>
            </a:r>
            <a:r>
              <a:rPr lang="en" sz="2800"/>
              <a:t>Stakeholder feedback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</a:t>
            </a:r>
            <a:r>
              <a:rPr lang="en" sz="2800"/>
              <a:t> Community buy-in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1621252"/>
            <a:ext cx="600296" cy="57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2581377"/>
            <a:ext cx="600296" cy="57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3655202"/>
            <a:ext cx="600296" cy="57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</a:t>
            </a:r>
            <a:r>
              <a:rPr lang="en" sz="2800"/>
              <a:t>Practices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</a:t>
            </a:r>
            <a:r>
              <a:rPr lang="en" sz="2800"/>
              <a:t>Communication (Website, Handbook)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</a:t>
            </a:r>
            <a:r>
              <a:rPr lang="en" sz="2800"/>
              <a:t> IT support 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1621252"/>
            <a:ext cx="600296" cy="57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2581377"/>
            <a:ext cx="600296" cy="57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79">
            <a:off x="558436" y="3655202"/>
            <a:ext cx="600296" cy="57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Reflection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Are there critical steps that are missing?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750" y="0"/>
            <a:ext cx="1902249" cy="189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mechanisms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Within the Student AccessAbility Centre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Students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Faculty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Administration and College Bodies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Presenters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Alice Havel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Susie Wileman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Courtney MacDonald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Agnes Zagury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Reflection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When is the best time to get feedback? From whom and how?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How do your existing policies, procedures, and practices reflect the principles of UDL?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300" y="0"/>
            <a:ext cx="1614700" cy="161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/>
              <a:t>Continuing the journey...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Let’s stay in touch...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378" y="2712028"/>
            <a:ext cx="3252422" cy="198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QR code for foru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78" y="2470849"/>
            <a:ext cx="2540000" cy="25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556" y="2712028"/>
            <a:ext cx="2449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err="1">
                <a:hlinkClick r:id="rId5"/>
              </a:rPr>
              <a:t>udljourney.forums.com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21900" y="205975"/>
            <a:ext cx="83649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 we want to go...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450" y="2305575"/>
            <a:ext cx="4151173" cy="27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900" y="1404212"/>
            <a:ext cx="2572575" cy="14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25" y="2870537"/>
            <a:ext cx="3943300" cy="21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3938100" y="1534150"/>
            <a:ext cx="2321699" cy="72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/>
              <a:t>Finish here...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Contact information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8761500" cy="3717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Alice Havel </a:t>
            </a:r>
            <a:r>
              <a:rPr lang="en" sz="2400"/>
              <a:t>ahavel@dawsoncollege.qc.ca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Susie Wileman </a:t>
            </a:r>
            <a:r>
              <a:rPr lang="en" sz="2400"/>
              <a:t>swileman@dawsoncollege.qc.ca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Agnes Zagury </a:t>
            </a:r>
            <a:r>
              <a:rPr lang="en" sz="2400"/>
              <a:t>azagury@dawsoncollege.qc.ca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Courtney MacDonald </a:t>
            </a:r>
            <a:r>
              <a:rPr lang="en" sz="2400"/>
              <a:t>cmacdonald@dawsoncollege.qc.ca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67100" y="1460500"/>
            <a:ext cx="8419800" cy="368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/>
              <a:t>Refocus</a:t>
            </a:r>
            <a:r>
              <a:rPr lang="en" sz="1600"/>
              <a:t>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http://projectshift-refocus.org/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</a:rPr>
              <a:t>Reframing Disability, reshaping the provision of services.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Meghan Houghton, Durham College and Frederic Fovet, McGill University.  Article published in the Fall 2012 CACUSS Communique magazine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https://meghoughton.wordpress.com/2012/11/29/reframing-disability-reshaping-the-provision-of-services/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Thornton, M and Downs, S. (2010). “Walking the Walk: Social Model and Universal design in the Disabilities Office. Journal of Postsecondary Education and Disability. Association on Higher Education and Disability: 23 (1), 74-80.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 u="sng">
              <a:solidFill>
                <a:schemeClr val="hlink"/>
              </a:solidFill>
              <a:hlinkClick r:id="rId5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1F497D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>
                <a:solidFill>
                  <a:schemeClr val="dk1"/>
                </a:solidFill>
              </a:rPr>
              <a:t>Disability service office websites to explore: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University of Arizona </a:t>
            </a:r>
            <a:r>
              <a:rPr lang="en" sz="2000">
                <a:solidFill>
                  <a:schemeClr val="dk1"/>
                </a:solidFill>
                <a:hlinkClick r:id="rId3"/>
              </a:rPr>
              <a:t>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http://drc.arizona.edu/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University of Arkansas at Little Rock </a:t>
            </a:r>
            <a:r>
              <a:rPr lang="en" sz="2000">
                <a:solidFill>
                  <a:schemeClr val="dk1"/>
                </a:solidFill>
                <a:hlinkClick r:id="rId4"/>
              </a:rPr>
              <a:t>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http://ualr.edu/disability/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Missouri State University </a:t>
            </a:r>
            <a:r>
              <a:rPr lang="en" sz="2000">
                <a:solidFill>
                  <a:schemeClr val="dk1"/>
                </a:solidFill>
                <a:hlinkClick r:id="rId5"/>
              </a:rPr>
              <a:t>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http://www.missouristate.edu/disability/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 u="sng">
              <a:solidFill>
                <a:schemeClr val="hlink"/>
              </a:solidFill>
              <a:hlinkClick r:id="rId5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100">
                <a:solidFill>
                  <a:srgbClr val="1F497D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Our Journey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UDL: Why now?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Implementing UDL: Facilitators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Implementing UDL: Barriers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Steps Taken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Next Steps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Feedback Mechanisms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in conversation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feel free to share your thoughts and experiences with UDL here: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udljourney.forums.com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QR code for foru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83" y="2053389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1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me tell you a story...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97325" y="1440424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  Start here...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137" y="1667825"/>
            <a:ext cx="1676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0" y="1552875"/>
            <a:ext cx="3149850" cy="31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5387" y="2015085"/>
            <a:ext cx="2126625" cy="174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9537" y="3091950"/>
            <a:ext cx="3704474" cy="154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Where we are on this journey..</a:t>
            </a:r>
            <a:r>
              <a:rPr lang="en"/>
              <a:t>.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400" y="1460500"/>
            <a:ext cx="1676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775" y="1433100"/>
            <a:ext cx="5648599" cy="36229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3842200" y="4273675"/>
            <a:ext cx="109499" cy="960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/>
              <a:t>Where are you on this journey?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775" y="1433100"/>
            <a:ext cx="5648599" cy="362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UDL: Why now?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Sustainability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Modeling our values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Faculty concerns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Moving away from the medical model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Policies &amp; procedures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Socio-economic issues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200" y="0"/>
            <a:ext cx="25908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Reflection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What is motivating you to make changes?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750" y="0"/>
            <a:ext cx="1709249" cy="17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485</Words>
  <Application>Microsoft Office PowerPoint</Application>
  <PresentationFormat>On-screen Show (16:9)</PresentationFormat>
  <Paragraphs>140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modern</vt:lpstr>
      <vt:lpstr>                                                 Universal Design for Learning: Canadian Perspectives Let’s stop talking and start doing:</vt:lpstr>
      <vt:lpstr>Presenters</vt:lpstr>
      <vt:lpstr>Outline</vt:lpstr>
      <vt:lpstr>Engaging in conversation</vt:lpstr>
      <vt:lpstr>Let me tell you a story...</vt:lpstr>
      <vt:lpstr>Where we are on this journey...</vt:lpstr>
      <vt:lpstr>Where are you on this journey?</vt:lpstr>
      <vt:lpstr>UDL: Why now?</vt:lpstr>
      <vt:lpstr>Reflection</vt:lpstr>
      <vt:lpstr>Implementing UDL: Facilitators</vt:lpstr>
      <vt:lpstr>Implementing UDL: Facilitators</vt:lpstr>
      <vt:lpstr>Implementing UDL: Barriers</vt:lpstr>
      <vt:lpstr>Reflection</vt:lpstr>
      <vt:lpstr>Steps Taken</vt:lpstr>
      <vt:lpstr>Steps Taken</vt:lpstr>
      <vt:lpstr>Next Steps</vt:lpstr>
      <vt:lpstr>Next Steps</vt:lpstr>
      <vt:lpstr>Reflection</vt:lpstr>
      <vt:lpstr>Feedback mechanisms</vt:lpstr>
      <vt:lpstr>Reflection</vt:lpstr>
      <vt:lpstr>Continuing the journey...</vt:lpstr>
      <vt:lpstr>Where we want to go...</vt:lpstr>
      <vt:lpstr>Contact information</vt:lpstr>
      <vt:lpstr>Resources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Design for Learning: Canadian Perspectives Let’s stop talking and start doing:</dc:title>
  <dc:creator>Catherine Fichten</dc:creator>
  <cp:lastModifiedBy>Admin</cp:lastModifiedBy>
  <cp:revision>3</cp:revision>
  <dcterms:modified xsi:type="dcterms:W3CDTF">2017-10-24T17:58:12Z</dcterms:modified>
</cp:coreProperties>
</file>