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809" r:id="rId2"/>
  </p:sldMasterIdLst>
  <p:notesMasterIdLst>
    <p:notesMasterId r:id="rId15"/>
  </p:notesMasterIdLst>
  <p:handoutMasterIdLst>
    <p:handoutMasterId r:id="rId16"/>
  </p:handoutMasterIdLst>
  <p:sldIdLst>
    <p:sldId id="355" r:id="rId3"/>
    <p:sldId id="311" r:id="rId4"/>
    <p:sldId id="356" r:id="rId5"/>
    <p:sldId id="357" r:id="rId6"/>
    <p:sldId id="358" r:id="rId7"/>
    <p:sldId id="359" r:id="rId8"/>
    <p:sldId id="367" r:id="rId9"/>
    <p:sldId id="363" r:id="rId10"/>
    <p:sldId id="362" r:id="rId11"/>
    <p:sldId id="365" r:id="rId12"/>
    <p:sldId id="366" r:id="rId13"/>
    <p:sldId id="368" r:id="rId14"/>
  </p:sldIdLst>
  <p:sldSz cx="9144000" cy="6858000" type="screen4x3"/>
  <p:notesSz cx="7315200" cy="9601200"/>
  <p:defaultTextStyle>
    <a:defPPr>
      <a:defRPr lang="fr-CA"/>
    </a:defPPr>
    <a:lvl1pPr algn="l" rtl="0" fontAlgn="base">
      <a:spcBef>
        <a:spcPct val="0"/>
      </a:spcBef>
      <a:spcAft>
        <a:spcPct val="0"/>
      </a:spcAft>
      <a:defRPr sz="2400" kern="1200">
        <a:solidFill>
          <a:schemeClr val="tx1"/>
        </a:solidFill>
        <a:latin typeface="Tahoma" pitchFamily="34" charset="0"/>
        <a:ea typeface="+mn-ea"/>
        <a:cs typeface="Arial" charset="0"/>
      </a:defRPr>
    </a:lvl1pPr>
    <a:lvl2pPr marL="457200" algn="l" rtl="0" fontAlgn="base">
      <a:spcBef>
        <a:spcPct val="0"/>
      </a:spcBef>
      <a:spcAft>
        <a:spcPct val="0"/>
      </a:spcAft>
      <a:defRPr sz="2400" kern="1200">
        <a:solidFill>
          <a:schemeClr val="tx1"/>
        </a:solidFill>
        <a:latin typeface="Tahoma" pitchFamily="34" charset="0"/>
        <a:ea typeface="+mn-ea"/>
        <a:cs typeface="Arial" charset="0"/>
      </a:defRPr>
    </a:lvl2pPr>
    <a:lvl3pPr marL="914400" algn="l" rtl="0" fontAlgn="base">
      <a:spcBef>
        <a:spcPct val="0"/>
      </a:spcBef>
      <a:spcAft>
        <a:spcPct val="0"/>
      </a:spcAft>
      <a:defRPr sz="2400" kern="1200">
        <a:solidFill>
          <a:schemeClr val="tx1"/>
        </a:solidFill>
        <a:latin typeface="Tahoma" pitchFamily="34" charset="0"/>
        <a:ea typeface="+mn-ea"/>
        <a:cs typeface="Arial" charset="0"/>
      </a:defRPr>
    </a:lvl3pPr>
    <a:lvl4pPr marL="1371600" algn="l" rtl="0" fontAlgn="base">
      <a:spcBef>
        <a:spcPct val="0"/>
      </a:spcBef>
      <a:spcAft>
        <a:spcPct val="0"/>
      </a:spcAft>
      <a:defRPr sz="2400" kern="1200">
        <a:solidFill>
          <a:schemeClr val="tx1"/>
        </a:solidFill>
        <a:latin typeface="Tahoma" pitchFamily="34" charset="0"/>
        <a:ea typeface="+mn-ea"/>
        <a:cs typeface="Arial" charset="0"/>
      </a:defRPr>
    </a:lvl4pPr>
    <a:lvl5pPr marL="1828800" algn="l" rtl="0" fontAlgn="base">
      <a:spcBef>
        <a:spcPct val="0"/>
      </a:spcBef>
      <a:spcAft>
        <a:spcPct val="0"/>
      </a:spcAft>
      <a:defRPr sz="2400" kern="1200">
        <a:solidFill>
          <a:schemeClr val="tx1"/>
        </a:solidFill>
        <a:latin typeface="Tahoma" pitchFamily="34" charset="0"/>
        <a:ea typeface="+mn-ea"/>
        <a:cs typeface="Arial" charset="0"/>
      </a:defRPr>
    </a:lvl5pPr>
    <a:lvl6pPr marL="2286000" algn="l" defTabSz="914400" rtl="0" eaLnBrk="1" latinLnBrk="0" hangingPunct="1">
      <a:defRPr sz="2400" kern="1200">
        <a:solidFill>
          <a:schemeClr val="tx1"/>
        </a:solidFill>
        <a:latin typeface="Tahoma" pitchFamily="34" charset="0"/>
        <a:ea typeface="+mn-ea"/>
        <a:cs typeface="Arial" charset="0"/>
      </a:defRPr>
    </a:lvl6pPr>
    <a:lvl7pPr marL="2743200" algn="l" defTabSz="914400" rtl="0" eaLnBrk="1" latinLnBrk="0" hangingPunct="1">
      <a:defRPr sz="2400" kern="1200">
        <a:solidFill>
          <a:schemeClr val="tx1"/>
        </a:solidFill>
        <a:latin typeface="Tahoma" pitchFamily="34" charset="0"/>
        <a:ea typeface="+mn-ea"/>
        <a:cs typeface="Arial" charset="0"/>
      </a:defRPr>
    </a:lvl7pPr>
    <a:lvl8pPr marL="3200400" algn="l" defTabSz="914400" rtl="0" eaLnBrk="1" latinLnBrk="0" hangingPunct="1">
      <a:defRPr sz="2400" kern="1200">
        <a:solidFill>
          <a:schemeClr val="tx1"/>
        </a:solidFill>
        <a:latin typeface="Tahoma" pitchFamily="34" charset="0"/>
        <a:ea typeface="+mn-ea"/>
        <a:cs typeface="Arial" charset="0"/>
      </a:defRPr>
    </a:lvl8pPr>
    <a:lvl9pPr marL="3657600" algn="l" defTabSz="914400" rtl="0" eaLnBrk="1" latinLnBrk="0" hangingPunct="1">
      <a:defRPr sz="2400" kern="1200">
        <a:solidFill>
          <a:schemeClr val="tx1"/>
        </a:solidFill>
        <a:latin typeface="Tahoma"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2" clrIdx="0"/>
  <p:cmAuthor id="1" name="Admin"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3DFEE"/>
    <a:srgbClr val="EAF0F7"/>
    <a:srgbClr val="A6B02A"/>
    <a:srgbClr val="A066CC"/>
    <a:srgbClr val="632E8A"/>
    <a:srgbClr val="722C88"/>
    <a:srgbClr val="418232"/>
    <a:srgbClr val="F1DA2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8" autoAdjust="0"/>
    <p:restoredTop sz="95113" autoAdjust="0"/>
  </p:normalViewPr>
  <p:slideViewPr>
    <p:cSldViewPr>
      <p:cViewPr varScale="1">
        <p:scale>
          <a:sx n="102" d="100"/>
          <a:sy n="102" d="100"/>
        </p:scale>
        <p:origin x="-666" y="-84"/>
      </p:cViewPr>
      <p:guideLst>
        <p:guide orient="horz" pos="2160"/>
        <p:guide pos="2880"/>
      </p:guideLst>
    </p:cSldViewPr>
  </p:slideViewPr>
  <p:outlineViewPr>
    <p:cViewPr>
      <p:scale>
        <a:sx n="33" d="100"/>
        <a:sy n="33" d="100"/>
      </p:scale>
      <p:origin x="0" y="240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accent6">
                <a:lumMod val="60000"/>
                <a:lumOff val="40000"/>
              </a:schemeClr>
            </a:solidFill>
          </c:spPr>
          <c:dPt>
            <c:idx val="0"/>
            <c:bubble3D val="0"/>
            <c:spPr>
              <a:solidFill>
                <a:schemeClr val="accent5"/>
              </a:solidFill>
            </c:spPr>
          </c:dPt>
          <c:dPt>
            <c:idx val="1"/>
            <c:bubble3D val="0"/>
            <c:spPr>
              <a:solidFill>
                <a:srgbClr val="F8A968"/>
              </a:solidFill>
            </c:spPr>
          </c:dPt>
          <c:dLbls>
            <c:spPr>
              <a:noFill/>
              <a:ln>
                <a:noFill/>
              </a:ln>
              <a:effectLst/>
            </c:spPr>
            <c:txPr>
              <a:bodyPr/>
              <a:lstStyle/>
              <a:p>
                <a:pPr>
                  <a:defRPr sz="1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Sheet1!$A$2:$A$3</c:f>
              <c:strCache>
                <c:ptCount val="2"/>
                <c:pt idx="0">
                  <c:v>Femmes </c:v>
                </c:pt>
                <c:pt idx="1">
                  <c:v>Hommes</c:v>
                </c:pt>
              </c:strCache>
            </c:strRef>
          </c:cat>
          <c:val>
            <c:numRef>
              <c:f>Sheet1!$B$2:$B$3</c:f>
              <c:numCache>
                <c:formatCode>0%</c:formatCode>
                <c:ptCount val="2"/>
                <c:pt idx="0">
                  <c:v>0.42</c:v>
                </c:pt>
                <c:pt idx="1">
                  <c:v>0.56999999999999995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177815809404425"/>
          <c:y val="0.35252221289961705"/>
          <c:w val="0.25679978552121285"/>
          <c:h val="0.2949555742007659"/>
        </c:manualLayout>
      </c:layout>
      <c:overlay val="0"/>
      <c:txPr>
        <a:bodyPr/>
        <a:lstStyle/>
        <a:p>
          <a:pPr>
            <a:defRPr sz="18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pPr>
              <a:noFill/>
              <a:ln>
                <a:noFill/>
              </a:ln>
              <a:effectLst/>
            </c:spPr>
            <c:txPr>
              <a:bodyPr/>
              <a:lstStyle/>
              <a:p>
                <a:pPr>
                  <a:defRPr sz="1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Sheet1!$A$19:$A$21</c:f>
              <c:strCache>
                <c:ptCount val="3"/>
                <c:pt idx="0">
                  <c:v>Science humaines</c:v>
                </c:pt>
                <c:pt idx="1">
                  <c:v>Sciences</c:v>
                </c:pt>
                <c:pt idx="2">
                  <c:v>Arts</c:v>
                </c:pt>
              </c:strCache>
            </c:strRef>
          </c:cat>
          <c:val>
            <c:numRef>
              <c:f>Sheet1!$B$19:$B$21</c:f>
              <c:numCache>
                <c:formatCode>0%</c:formatCode>
                <c:ptCount val="3"/>
                <c:pt idx="0">
                  <c:v>0.38</c:v>
                </c:pt>
                <c:pt idx="1">
                  <c:v>0.4</c:v>
                </c:pt>
                <c:pt idx="2">
                  <c:v>0.21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8722341743169781"/>
          <c:y val="5.7288568095654711E-2"/>
          <c:w val="0.37419911894540758"/>
          <c:h val="0.73264508603091283"/>
        </c:manualLayout>
      </c:layout>
      <c:overlay val="0"/>
      <c:txPr>
        <a:bodyPr/>
        <a:lstStyle/>
        <a:p>
          <a:pPr>
            <a:defRPr sz="20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175" tIns="48087" rIns="96175" bIns="48087" numCol="1" anchor="t" anchorCtr="0" compatLnSpc="1">
            <a:prstTxWarp prst="textNoShape">
              <a:avLst/>
            </a:prstTxWarp>
          </a:bodyPr>
          <a:lstStyle>
            <a:lvl1pPr eaLnBrk="1" hangingPunct="1">
              <a:defRPr sz="1300">
                <a:latin typeface="Times New Roman" pitchFamily="18" charset="0"/>
                <a:cs typeface="+mn-cs"/>
              </a:defRPr>
            </a:lvl1pPr>
          </a:lstStyle>
          <a:p>
            <a:pPr>
              <a:defRPr/>
            </a:pPr>
            <a:endParaRPr lang="fr-CA"/>
          </a:p>
        </p:txBody>
      </p:sp>
      <p:sp>
        <p:nvSpPr>
          <p:cNvPr id="18329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175" tIns="48087" rIns="96175" bIns="48087" numCol="1" anchor="t" anchorCtr="0" compatLnSpc="1">
            <a:prstTxWarp prst="textNoShape">
              <a:avLst/>
            </a:prstTxWarp>
          </a:bodyPr>
          <a:lstStyle>
            <a:lvl1pPr algn="r" eaLnBrk="1" hangingPunct="1">
              <a:defRPr sz="1300">
                <a:latin typeface="Times New Roman" pitchFamily="18" charset="0"/>
                <a:cs typeface="+mn-cs"/>
              </a:defRPr>
            </a:lvl1pPr>
          </a:lstStyle>
          <a:p>
            <a:pPr>
              <a:defRPr/>
            </a:pPr>
            <a:endParaRPr lang="fr-CA"/>
          </a:p>
        </p:txBody>
      </p:sp>
      <p:sp>
        <p:nvSpPr>
          <p:cNvPr id="183300" name="Rectangle 4"/>
          <p:cNvSpPr>
            <a:spLocks noGrp="1" noChangeArrowheads="1"/>
          </p:cNvSpPr>
          <p:nvPr>
            <p:ph type="ftr" sz="quarter" idx="2"/>
          </p:nvPr>
        </p:nvSpPr>
        <p:spPr bwMode="auto">
          <a:xfrm>
            <a:off x="0" y="9121775"/>
            <a:ext cx="3170238" cy="477838"/>
          </a:xfrm>
          <a:prstGeom prst="rect">
            <a:avLst/>
          </a:prstGeom>
          <a:noFill/>
          <a:ln w="9525">
            <a:noFill/>
            <a:miter lim="800000"/>
            <a:headEnd/>
            <a:tailEnd/>
          </a:ln>
          <a:effectLst/>
        </p:spPr>
        <p:txBody>
          <a:bodyPr vert="horz" wrap="square" lIns="96175" tIns="48087" rIns="96175" bIns="48087" numCol="1" anchor="b" anchorCtr="0" compatLnSpc="1">
            <a:prstTxWarp prst="textNoShape">
              <a:avLst/>
            </a:prstTxWarp>
          </a:bodyPr>
          <a:lstStyle>
            <a:lvl1pPr eaLnBrk="1" hangingPunct="1">
              <a:defRPr sz="1300">
                <a:latin typeface="Times New Roman" pitchFamily="18" charset="0"/>
                <a:cs typeface="+mn-cs"/>
              </a:defRPr>
            </a:lvl1pPr>
          </a:lstStyle>
          <a:p>
            <a:pPr>
              <a:defRPr/>
            </a:pPr>
            <a:endParaRPr lang="fr-CA"/>
          </a:p>
        </p:txBody>
      </p:sp>
      <p:sp>
        <p:nvSpPr>
          <p:cNvPr id="183301" name="Rectangle 5"/>
          <p:cNvSpPr>
            <a:spLocks noGrp="1" noChangeArrowheads="1"/>
          </p:cNvSpPr>
          <p:nvPr>
            <p:ph type="sldNum" sz="quarter" idx="3"/>
          </p:nvPr>
        </p:nvSpPr>
        <p:spPr bwMode="auto">
          <a:xfrm>
            <a:off x="4143375" y="9121775"/>
            <a:ext cx="3170238" cy="477838"/>
          </a:xfrm>
          <a:prstGeom prst="rect">
            <a:avLst/>
          </a:prstGeom>
          <a:noFill/>
          <a:ln w="9525">
            <a:noFill/>
            <a:miter lim="800000"/>
            <a:headEnd/>
            <a:tailEnd/>
          </a:ln>
          <a:effectLst/>
        </p:spPr>
        <p:txBody>
          <a:bodyPr vert="horz" wrap="square" lIns="96175" tIns="48087" rIns="96175" bIns="48087" numCol="1" anchor="b" anchorCtr="0" compatLnSpc="1">
            <a:prstTxWarp prst="textNoShape">
              <a:avLst/>
            </a:prstTxWarp>
          </a:bodyPr>
          <a:lstStyle>
            <a:lvl1pPr algn="r" eaLnBrk="1" hangingPunct="1">
              <a:defRPr sz="1300">
                <a:latin typeface="Times New Roman" pitchFamily="18" charset="0"/>
              </a:defRPr>
            </a:lvl1pPr>
          </a:lstStyle>
          <a:p>
            <a:pPr>
              <a:defRPr/>
            </a:pPr>
            <a:fld id="{ABFBCFC4-915F-4B7A-AF7B-6C5B2058483D}" type="slidenum">
              <a:rPr lang="fr-CA" altLang="fr-FR"/>
              <a:pPr>
                <a:defRPr/>
              </a:pPr>
              <a:t>‹#›</a:t>
            </a:fld>
            <a:endParaRPr lang="fr-CA" altLang="fr-FR"/>
          </a:p>
        </p:txBody>
      </p:sp>
    </p:spTree>
    <p:extLst>
      <p:ext uri="{BB962C8B-B14F-4D97-AF65-F5344CB8AC3E}">
        <p14:creationId xmlns:p14="http://schemas.microsoft.com/office/powerpoint/2010/main" val="711871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175" tIns="48087" rIns="96175" bIns="48087" numCol="1" anchor="t" anchorCtr="0" compatLnSpc="1">
            <a:prstTxWarp prst="textNoShape">
              <a:avLst/>
            </a:prstTxWarp>
          </a:bodyPr>
          <a:lstStyle>
            <a:lvl1pPr eaLnBrk="1" hangingPunct="1">
              <a:defRPr sz="1300">
                <a:cs typeface="+mn-cs"/>
              </a:defRPr>
            </a:lvl1pPr>
          </a:lstStyle>
          <a:p>
            <a:pPr>
              <a:defRPr/>
            </a:pPr>
            <a:endParaRPr lang="fr-CA"/>
          </a:p>
        </p:txBody>
      </p:sp>
      <p:sp>
        <p:nvSpPr>
          <p:cNvPr id="6147"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175" tIns="48087" rIns="96175" bIns="48087" numCol="1" anchor="t" anchorCtr="0" compatLnSpc="1">
            <a:prstTxWarp prst="textNoShape">
              <a:avLst/>
            </a:prstTxWarp>
          </a:bodyPr>
          <a:lstStyle>
            <a:lvl1pPr algn="r" eaLnBrk="1" hangingPunct="1">
              <a:defRPr sz="1300">
                <a:cs typeface="+mn-cs"/>
              </a:defRPr>
            </a:lvl1pPr>
          </a:lstStyle>
          <a:p>
            <a:pPr>
              <a:defRPr/>
            </a:pPr>
            <a:endParaRPr lang="fr-CA"/>
          </a:p>
        </p:txBody>
      </p:sp>
      <p:sp>
        <p:nvSpPr>
          <p:cNvPr id="26628" name="Rectangle 4"/>
          <p:cNvSpPr>
            <a:spLocks noGrp="1" noRot="1" noChangeAspect="1" noChangeArrowheads="1" noTextEdit="1"/>
          </p:cNvSpPr>
          <p:nvPr>
            <p:ph type="sldImg" idx="2"/>
          </p:nvPr>
        </p:nvSpPr>
        <p:spPr bwMode="auto">
          <a:xfrm>
            <a:off x="1260475" y="720725"/>
            <a:ext cx="4797425"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175" tIns="48087" rIns="96175" bIns="48087" numCol="1" anchor="t" anchorCtr="0" compatLnSpc="1">
            <a:prstTxWarp prst="textNoShape">
              <a:avLst/>
            </a:prstTxWarp>
          </a:bodyPr>
          <a:lstStyle/>
          <a:p>
            <a:pPr lvl="0"/>
            <a:r>
              <a:rPr lang="fr-CA" noProof="0" smtClean="0"/>
              <a:t>Cliquez pour modifier les styles du texte du masque</a:t>
            </a:r>
          </a:p>
          <a:p>
            <a:pPr lvl="1"/>
            <a:r>
              <a:rPr lang="fr-CA" noProof="0" smtClean="0"/>
              <a:t>Deuxième niveau</a:t>
            </a:r>
          </a:p>
          <a:p>
            <a:pPr lvl="2"/>
            <a:r>
              <a:rPr lang="fr-CA" noProof="0" smtClean="0"/>
              <a:t>Troisième niveau</a:t>
            </a:r>
          </a:p>
          <a:p>
            <a:pPr lvl="3"/>
            <a:r>
              <a:rPr lang="fr-CA" noProof="0" smtClean="0"/>
              <a:t>Quatrième niveau</a:t>
            </a:r>
          </a:p>
          <a:p>
            <a:pPr lvl="4"/>
            <a:r>
              <a:rPr lang="fr-CA" noProof="0" smtClean="0"/>
              <a:t>Cinquième niveau</a:t>
            </a:r>
          </a:p>
        </p:txBody>
      </p:sp>
      <p:sp>
        <p:nvSpPr>
          <p:cNvPr id="615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175" tIns="48087" rIns="96175" bIns="48087" numCol="1" anchor="b" anchorCtr="0" compatLnSpc="1">
            <a:prstTxWarp prst="textNoShape">
              <a:avLst/>
            </a:prstTxWarp>
          </a:bodyPr>
          <a:lstStyle>
            <a:lvl1pPr eaLnBrk="1" hangingPunct="1">
              <a:defRPr sz="1300">
                <a:cs typeface="+mn-cs"/>
              </a:defRPr>
            </a:lvl1pPr>
          </a:lstStyle>
          <a:p>
            <a:pPr>
              <a:defRPr/>
            </a:pPr>
            <a:endParaRPr lang="fr-CA"/>
          </a:p>
        </p:txBody>
      </p:sp>
      <p:sp>
        <p:nvSpPr>
          <p:cNvPr id="615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175" tIns="48087" rIns="96175" bIns="48087" numCol="1" anchor="b" anchorCtr="0" compatLnSpc="1">
            <a:prstTxWarp prst="textNoShape">
              <a:avLst/>
            </a:prstTxWarp>
          </a:bodyPr>
          <a:lstStyle>
            <a:lvl1pPr algn="r" eaLnBrk="1" hangingPunct="1">
              <a:defRPr sz="1300"/>
            </a:lvl1pPr>
          </a:lstStyle>
          <a:p>
            <a:pPr>
              <a:defRPr/>
            </a:pPr>
            <a:fld id="{E2C8A11E-5ABF-4A61-A211-47474DD7C5ED}" type="slidenum">
              <a:rPr lang="fr-CA" altLang="fr-FR"/>
              <a:pPr>
                <a:defRPr/>
              </a:pPr>
              <a:t>‹#›</a:t>
            </a:fld>
            <a:endParaRPr lang="fr-CA" altLang="fr-FR"/>
          </a:p>
        </p:txBody>
      </p:sp>
    </p:spTree>
    <p:extLst>
      <p:ext uri="{BB962C8B-B14F-4D97-AF65-F5344CB8AC3E}">
        <p14:creationId xmlns:p14="http://schemas.microsoft.com/office/powerpoint/2010/main" val="2119140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a:xfrm>
            <a:off x="1497013" y="1200150"/>
            <a:ext cx="4321175" cy="3241675"/>
          </a:xfrm>
          <a:ln/>
        </p:spPr>
      </p:sp>
      <p:sp>
        <p:nvSpPr>
          <p:cNvPr id="92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b="1" dirty="0" smtClean="0"/>
              <a:t>LK</a:t>
            </a:r>
            <a:endParaRPr lang="en-US" altLang="en-US" b="1" dirty="0" smtClean="0"/>
          </a:p>
        </p:txBody>
      </p:sp>
      <p:sp>
        <p:nvSpPr>
          <p:cNvPr id="92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itchFamily="18" charset="0"/>
              </a:defRPr>
            </a:lvl1pPr>
            <a:lvl2pPr marL="746992" indent="-287305">
              <a:spcBef>
                <a:spcPct val="30000"/>
              </a:spcBef>
              <a:defRPr sz="1300">
                <a:solidFill>
                  <a:schemeClr val="tx1"/>
                </a:solidFill>
                <a:latin typeface="Times New Roman" pitchFamily="18" charset="0"/>
              </a:defRPr>
            </a:lvl2pPr>
            <a:lvl3pPr marL="1149219" indent="-229844">
              <a:spcBef>
                <a:spcPct val="30000"/>
              </a:spcBef>
              <a:defRPr sz="1300">
                <a:solidFill>
                  <a:schemeClr val="tx1"/>
                </a:solidFill>
                <a:latin typeface="Times New Roman" pitchFamily="18" charset="0"/>
              </a:defRPr>
            </a:lvl3pPr>
            <a:lvl4pPr marL="1608905" indent="-229844">
              <a:spcBef>
                <a:spcPct val="30000"/>
              </a:spcBef>
              <a:defRPr sz="1300">
                <a:solidFill>
                  <a:schemeClr val="tx1"/>
                </a:solidFill>
                <a:latin typeface="Times New Roman" pitchFamily="18" charset="0"/>
              </a:defRPr>
            </a:lvl4pPr>
            <a:lvl5pPr marL="2068592" indent="-229844">
              <a:spcBef>
                <a:spcPct val="30000"/>
              </a:spcBef>
              <a:defRPr sz="1300">
                <a:solidFill>
                  <a:schemeClr val="tx1"/>
                </a:solidFill>
                <a:latin typeface="Times New Roman" pitchFamily="18" charset="0"/>
              </a:defRPr>
            </a:lvl5pPr>
            <a:lvl6pPr marL="2528281" indent="-229844" eaLnBrk="0" fontAlgn="base" hangingPunct="0">
              <a:spcBef>
                <a:spcPct val="30000"/>
              </a:spcBef>
              <a:spcAft>
                <a:spcPct val="0"/>
              </a:spcAft>
              <a:defRPr sz="1300">
                <a:solidFill>
                  <a:schemeClr val="tx1"/>
                </a:solidFill>
                <a:latin typeface="Times New Roman" pitchFamily="18" charset="0"/>
              </a:defRPr>
            </a:lvl6pPr>
            <a:lvl7pPr marL="2987968" indent="-229844" eaLnBrk="0" fontAlgn="base" hangingPunct="0">
              <a:spcBef>
                <a:spcPct val="30000"/>
              </a:spcBef>
              <a:spcAft>
                <a:spcPct val="0"/>
              </a:spcAft>
              <a:defRPr sz="1300">
                <a:solidFill>
                  <a:schemeClr val="tx1"/>
                </a:solidFill>
                <a:latin typeface="Times New Roman" pitchFamily="18" charset="0"/>
              </a:defRPr>
            </a:lvl7pPr>
            <a:lvl8pPr marL="3447656" indent="-229844" eaLnBrk="0" fontAlgn="base" hangingPunct="0">
              <a:spcBef>
                <a:spcPct val="30000"/>
              </a:spcBef>
              <a:spcAft>
                <a:spcPct val="0"/>
              </a:spcAft>
              <a:defRPr sz="1300">
                <a:solidFill>
                  <a:schemeClr val="tx1"/>
                </a:solidFill>
                <a:latin typeface="Times New Roman" pitchFamily="18" charset="0"/>
              </a:defRPr>
            </a:lvl8pPr>
            <a:lvl9pPr marL="3907343" indent="-229844" eaLnBrk="0" fontAlgn="base" hangingPunct="0">
              <a:spcBef>
                <a:spcPct val="30000"/>
              </a:spcBef>
              <a:spcAft>
                <a:spcPct val="0"/>
              </a:spcAft>
              <a:defRPr sz="1300">
                <a:solidFill>
                  <a:schemeClr val="tx1"/>
                </a:solidFill>
                <a:latin typeface="Times New Roman" pitchFamily="18" charset="0"/>
              </a:defRPr>
            </a:lvl9pPr>
          </a:lstStyle>
          <a:p>
            <a:pPr>
              <a:spcBef>
                <a:spcPct val="0"/>
              </a:spcBef>
            </a:pPr>
            <a:fld id="{4B4DF015-394A-46E5-868F-5D363B8BD40C}" type="slidenum">
              <a:rPr lang="fr-CA" altLang="fr-FR" smtClean="0">
                <a:solidFill>
                  <a:prstClr val="black"/>
                </a:solidFill>
                <a:latin typeface="Tahoma" pitchFamily="34" charset="0"/>
              </a:rPr>
              <a:pPr>
                <a:spcBef>
                  <a:spcPct val="0"/>
                </a:spcBef>
              </a:pPr>
              <a:t>1</a:t>
            </a:fld>
            <a:endParaRPr lang="fr-CA" altLang="fr-FR" smtClean="0">
              <a:solidFill>
                <a:prstClr val="black"/>
              </a:solidFill>
              <a:latin typeface="Tahoma" pitchFamily="34" charset="0"/>
            </a:endParaRPr>
          </a:p>
        </p:txBody>
      </p:sp>
    </p:spTree>
    <p:extLst>
      <p:ext uri="{BB962C8B-B14F-4D97-AF65-F5344CB8AC3E}">
        <p14:creationId xmlns:p14="http://schemas.microsoft.com/office/powerpoint/2010/main" val="2183553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b="1" dirty="0" smtClean="0"/>
              <a:t>AL</a:t>
            </a:r>
            <a:endParaRPr lang="en-US" altLang="en-US" b="1"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130B76A-D795-4519-B3AD-EDA822F61C22}" type="slidenum">
              <a:rPr lang="fr-CA" altLang="fr-FR" sz="1300" smtClean="0">
                <a:solidFill>
                  <a:prstClr val="black"/>
                </a:solidFill>
                <a:latin typeface="Tahoma" pitchFamily="34" charset="0"/>
              </a:rPr>
              <a:pPr eaLnBrk="1" hangingPunct="1">
                <a:spcBef>
                  <a:spcPct val="0"/>
                </a:spcBef>
              </a:pPr>
              <a:t>10</a:t>
            </a:fld>
            <a:endParaRPr lang="fr-CA" altLang="fr-FR" sz="1300" smtClean="0">
              <a:solidFill>
                <a:prstClr val="black"/>
              </a:solidFill>
              <a:latin typeface="Tahoma" pitchFamily="34" charset="0"/>
            </a:endParaRPr>
          </a:p>
        </p:txBody>
      </p:sp>
    </p:spTree>
    <p:extLst>
      <p:ext uri="{BB962C8B-B14F-4D97-AF65-F5344CB8AC3E}">
        <p14:creationId xmlns:p14="http://schemas.microsoft.com/office/powerpoint/2010/main" val="887288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AL</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130B76A-D795-4519-B3AD-EDA822F61C22}" type="slidenum">
              <a:rPr lang="fr-CA" altLang="fr-FR" sz="1300" smtClean="0">
                <a:solidFill>
                  <a:prstClr val="black"/>
                </a:solidFill>
                <a:latin typeface="Tahoma" pitchFamily="34" charset="0"/>
              </a:rPr>
              <a:pPr eaLnBrk="1" hangingPunct="1">
                <a:spcBef>
                  <a:spcPct val="0"/>
                </a:spcBef>
              </a:pPr>
              <a:t>11</a:t>
            </a:fld>
            <a:endParaRPr lang="fr-CA" altLang="fr-FR" sz="1300" smtClean="0">
              <a:solidFill>
                <a:prstClr val="black"/>
              </a:solidFill>
              <a:latin typeface="Tahoma" pitchFamily="34" charset="0"/>
            </a:endParaRPr>
          </a:p>
        </p:txBody>
      </p:sp>
    </p:spTree>
    <p:extLst>
      <p:ext uri="{BB962C8B-B14F-4D97-AF65-F5344CB8AC3E}">
        <p14:creationId xmlns:p14="http://schemas.microsoft.com/office/powerpoint/2010/main" val="1222537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b="1" dirty="0" smtClean="0"/>
              <a:t>LK</a:t>
            </a:r>
            <a:endParaRPr lang="en-US" altLang="en-US" b="1"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cs typeface="Arial" charset="0"/>
              </a:defRPr>
            </a:lvl1pPr>
            <a:lvl2pPr marL="742950" indent="-285750">
              <a:defRPr sz="2400">
                <a:solidFill>
                  <a:schemeClr val="tx1"/>
                </a:solidFill>
                <a:latin typeface="Tahoma" pitchFamily="34" charset="0"/>
                <a:cs typeface="Arial" charset="0"/>
              </a:defRPr>
            </a:lvl2pPr>
            <a:lvl3pPr marL="1143000" indent="-228600">
              <a:defRPr sz="2400">
                <a:solidFill>
                  <a:schemeClr val="tx1"/>
                </a:solidFill>
                <a:latin typeface="Tahoma" pitchFamily="34" charset="0"/>
                <a:cs typeface="Arial" charset="0"/>
              </a:defRPr>
            </a:lvl3pPr>
            <a:lvl4pPr marL="1600200" indent="-228600">
              <a:defRPr sz="2400">
                <a:solidFill>
                  <a:schemeClr val="tx1"/>
                </a:solidFill>
                <a:latin typeface="Tahoma" pitchFamily="34" charset="0"/>
                <a:cs typeface="Arial" charset="0"/>
              </a:defRPr>
            </a:lvl4pPr>
            <a:lvl5pPr marL="2057400" indent="-228600">
              <a:defRPr sz="2400">
                <a:solidFill>
                  <a:schemeClr val="tx1"/>
                </a:solidFill>
                <a:latin typeface="Tahoma" pitchFamily="34" charset="0"/>
                <a:cs typeface="Arial" charset="0"/>
              </a:defRPr>
            </a:lvl5pPr>
            <a:lvl6pPr marL="2514600" indent="-228600" eaLnBrk="0" fontAlgn="base" hangingPunct="0">
              <a:spcBef>
                <a:spcPct val="0"/>
              </a:spcBef>
              <a:spcAft>
                <a:spcPct val="0"/>
              </a:spcAft>
              <a:defRPr sz="2400">
                <a:solidFill>
                  <a:schemeClr val="tx1"/>
                </a:solidFill>
                <a:latin typeface="Tahoma" pitchFamily="34" charset="0"/>
                <a:cs typeface="Arial" charset="0"/>
              </a:defRPr>
            </a:lvl6pPr>
            <a:lvl7pPr marL="2971800" indent="-228600" eaLnBrk="0" fontAlgn="base" hangingPunct="0">
              <a:spcBef>
                <a:spcPct val="0"/>
              </a:spcBef>
              <a:spcAft>
                <a:spcPct val="0"/>
              </a:spcAft>
              <a:defRPr sz="2400">
                <a:solidFill>
                  <a:schemeClr val="tx1"/>
                </a:solidFill>
                <a:latin typeface="Tahoma" pitchFamily="34" charset="0"/>
                <a:cs typeface="Arial" charset="0"/>
              </a:defRPr>
            </a:lvl7pPr>
            <a:lvl8pPr marL="3429000" indent="-228600" eaLnBrk="0" fontAlgn="base" hangingPunct="0">
              <a:spcBef>
                <a:spcPct val="0"/>
              </a:spcBef>
              <a:spcAft>
                <a:spcPct val="0"/>
              </a:spcAft>
              <a:defRPr sz="2400">
                <a:solidFill>
                  <a:schemeClr val="tx1"/>
                </a:solidFill>
                <a:latin typeface="Tahoma" pitchFamily="34" charset="0"/>
                <a:cs typeface="Arial" charset="0"/>
              </a:defRPr>
            </a:lvl8pPr>
            <a:lvl9pPr marL="3886200" indent="-228600" eaLnBrk="0" fontAlgn="base" hangingPunct="0">
              <a:spcBef>
                <a:spcPct val="0"/>
              </a:spcBef>
              <a:spcAft>
                <a:spcPct val="0"/>
              </a:spcAft>
              <a:defRPr sz="2400">
                <a:solidFill>
                  <a:schemeClr val="tx1"/>
                </a:solidFill>
                <a:latin typeface="Tahoma" pitchFamily="34" charset="0"/>
                <a:cs typeface="Arial" charset="0"/>
              </a:defRPr>
            </a:lvl9pPr>
          </a:lstStyle>
          <a:p>
            <a:fld id="{361DA81F-D7B3-412F-856A-50A93B8A7921}" type="slidenum">
              <a:rPr lang="fr-CA" altLang="fr-FR" sz="1200" smtClean="0"/>
              <a:pPr/>
              <a:t>12</a:t>
            </a:fld>
            <a:endParaRPr lang="fr-CA" altLang="fr-FR" sz="1200" smtClean="0"/>
          </a:p>
        </p:txBody>
      </p:sp>
    </p:spTree>
    <p:extLst>
      <p:ext uri="{BB962C8B-B14F-4D97-AF65-F5344CB8AC3E}">
        <p14:creationId xmlns:p14="http://schemas.microsoft.com/office/powerpoint/2010/main" val="301495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b="1" dirty="0" smtClean="0"/>
              <a:t>LK</a:t>
            </a:r>
            <a:endParaRPr lang="en-US" altLang="en-US" b="1"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130B76A-D795-4519-B3AD-EDA822F61C22}" type="slidenum">
              <a:rPr lang="fr-CA" altLang="fr-FR" sz="1300" smtClean="0">
                <a:latin typeface="Tahoma" pitchFamily="34" charset="0"/>
              </a:rPr>
              <a:pPr eaLnBrk="1" hangingPunct="1">
                <a:spcBef>
                  <a:spcPct val="0"/>
                </a:spcBef>
              </a:pPr>
              <a:t>2</a:t>
            </a:fld>
            <a:endParaRPr lang="fr-CA" altLang="fr-FR" sz="1300" smtClean="0">
              <a:latin typeface="Tahoma" pitchFamily="34" charset="0"/>
            </a:endParaRPr>
          </a:p>
        </p:txBody>
      </p:sp>
    </p:spTree>
    <p:extLst>
      <p:ext uri="{BB962C8B-B14F-4D97-AF65-F5344CB8AC3E}">
        <p14:creationId xmlns:p14="http://schemas.microsoft.com/office/powerpoint/2010/main" val="302237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b="1" dirty="0" smtClean="0"/>
              <a:t>LK</a:t>
            </a:r>
            <a:r>
              <a:rPr lang="fr-CA" altLang="en-US" dirty="0" smtClean="0"/>
              <a:t> Ex</a:t>
            </a:r>
            <a:r>
              <a:rPr lang="fr-CA" altLang="en-US" baseline="0" dirty="0" smtClean="0"/>
              <a:t> de question 1: On voulait savoir ce que les profs utilisaient</a:t>
            </a:r>
          </a:p>
          <a:p>
            <a:r>
              <a:rPr lang="fr-CA" altLang="en-US" baseline="0" dirty="0" smtClean="0"/>
              <a:t>Ex de question 2: On voulait savoir pourquoi ils les utilisaient parce que c’est bien beau que tel ou tel enseignant utilise ça, mais s’il l’utilise parce que c’est quelque chose qu’il a développé lui-même par exemple, ça va être dur pour les autres profs de faire de même. Le but de notre recherche étant éventuellement de  créer une espèce de base de données universelle pour les profs, il faut que nous connaissions les facilitateurs (et aussi les problèmes).</a:t>
            </a:r>
          </a:p>
          <a:p>
            <a:pPr marL="0" marR="0" lvl="2" indent="0" algn="l" defTabSz="914400" rtl="0" eaLnBrk="0" fontAlgn="base" latinLnBrk="0" hangingPunct="0">
              <a:lnSpc>
                <a:spcPct val="100000"/>
              </a:lnSpc>
              <a:spcBef>
                <a:spcPct val="30000"/>
              </a:spcBef>
              <a:spcAft>
                <a:spcPct val="0"/>
              </a:spcAft>
              <a:buClrTx/>
              <a:buSzTx/>
              <a:buFontTx/>
              <a:buNone/>
              <a:tabLst/>
              <a:defRPr/>
            </a:pPr>
            <a:r>
              <a:rPr lang="fr-CA" dirty="0" smtClean="0"/>
              <a:t>Quels types de technologies utilisez-vous pour enseigner et communiquer avec vos étudiants?</a:t>
            </a:r>
          </a:p>
          <a:p>
            <a:pPr marL="0" marR="0" lvl="2" indent="0" algn="l" defTabSz="914400" rtl="0" eaLnBrk="0" fontAlgn="base" latinLnBrk="0" hangingPunct="0">
              <a:lnSpc>
                <a:spcPct val="100000"/>
              </a:lnSpc>
              <a:spcBef>
                <a:spcPct val="30000"/>
              </a:spcBef>
              <a:spcAft>
                <a:spcPct val="0"/>
              </a:spcAft>
              <a:buClrTx/>
              <a:buSzTx/>
              <a:buFontTx/>
              <a:buNone/>
              <a:tabLst/>
              <a:defRPr/>
            </a:pPr>
            <a:r>
              <a:rPr lang="fr-CA" dirty="0" smtClean="0"/>
              <a:t>TIC = …</a:t>
            </a:r>
          </a:p>
          <a:p>
            <a:endParaRPr lang="en-US"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130B76A-D795-4519-B3AD-EDA822F61C22}" type="slidenum">
              <a:rPr lang="fr-CA" altLang="fr-FR" sz="1300" smtClean="0">
                <a:solidFill>
                  <a:prstClr val="black"/>
                </a:solidFill>
                <a:latin typeface="Tahoma" pitchFamily="34" charset="0"/>
              </a:rPr>
              <a:pPr eaLnBrk="1" hangingPunct="1">
                <a:spcBef>
                  <a:spcPct val="0"/>
                </a:spcBef>
              </a:pPr>
              <a:t>3</a:t>
            </a:fld>
            <a:endParaRPr lang="fr-CA" altLang="fr-FR" sz="1300" smtClean="0">
              <a:solidFill>
                <a:prstClr val="black"/>
              </a:solidFill>
              <a:latin typeface="Tahoma" pitchFamily="34" charset="0"/>
            </a:endParaRPr>
          </a:p>
        </p:txBody>
      </p:sp>
    </p:spTree>
    <p:extLst>
      <p:ext uri="{BB962C8B-B14F-4D97-AF65-F5344CB8AC3E}">
        <p14:creationId xmlns:p14="http://schemas.microsoft.com/office/powerpoint/2010/main" val="3324344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b="1" dirty="0" smtClean="0"/>
              <a:t>AL </a:t>
            </a:r>
            <a:endParaRPr lang="en-US" altLang="en-US" b="1"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130B76A-D795-4519-B3AD-EDA822F61C22}" type="slidenum">
              <a:rPr lang="fr-CA" altLang="fr-FR" sz="1300" smtClean="0">
                <a:solidFill>
                  <a:prstClr val="black"/>
                </a:solidFill>
                <a:latin typeface="Tahoma" pitchFamily="34" charset="0"/>
              </a:rPr>
              <a:pPr eaLnBrk="1" hangingPunct="1">
                <a:spcBef>
                  <a:spcPct val="0"/>
                </a:spcBef>
              </a:pPr>
              <a:t>4</a:t>
            </a:fld>
            <a:endParaRPr lang="fr-CA" altLang="fr-FR" sz="1300" smtClean="0">
              <a:solidFill>
                <a:prstClr val="black"/>
              </a:solidFill>
              <a:latin typeface="Tahoma" pitchFamily="34" charset="0"/>
            </a:endParaRPr>
          </a:p>
        </p:txBody>
      </p:sp>
    </p:spTree>
    <p:extLst>
      <p:ext uri="{BB962C8B-B14F-4D97-AF65-F5344CB8AC3E}">
        <p14:creationId xmlns:p14="http://schemas.microsoft.com/office/powerpoint/2010/main" val="1851788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b="1" dirty="0" smtClean="0"/>
              <a:t>AL</a:t>
            </a:r>
            <a:r>
              <a:rPr lang="fr-CA" altLang="en-US" dirty="0" smtClean="0"/>
              <a:t> PRÉSENCES EN LIGNE DAWSON = 35%</a:t>
            </a:r>
            <a:endParaRPr lang="en-US"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130B76A-D795-4519-B3AD-EDA822F61C22}" type="slidenum">
              <a:rPr lang="fr-CA" altLang="fr-FR" sz="1300" smtClean="0">
                <a:solidFill>
                  <a:prstClr val="black"/>
                </a:solidFill>
                <a:latin typeface="Tahoma" pitchFamily="34" charset="0"/>
              </a:rPr>
              <a:pPr eaLnBrk="1" hangingPunct="1">
                <a:spcBef>
                  <a:spcPct val="0"/>
                </a:spcBef>
              </a:pPr>
              <a:t>5</a:t>
            </a:fld>
            <a:endParaRPr lang="fr-CA" altLang="fr-FR" sz="1300" smtClean="0">
              <a:solidFill>
                <a:prstClr val="black"/>
              </a:solidFill>
              <a:latin typeface="Tahoma" pitchFamily="34" charset="0"/>
            </a:endParaRPr>
          </a:p>
        </p:txBody>
      </p:sp>
    </p:spTree>
    <p:extLst>
      <p:ext uri="{BB962C8B-B14F-4D97-AF65-F5344CB8AC3E}">
        <p14:creationId xmlns:p14="http://schemas.microsoft.com/office/powerpoint/2010/main" val="3960924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b="1" dirty="0" smtClean="0"/>
              <a:t>LK</a:t>
            </a:r>
            <a:endParaRPr lang="en-US" altLang="en-US" b="1"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130B76A-D795-4519-B3AD-EDA822F61C22}" type="slidenum">
              <a:rPr lang="fr-CA" altLang="fr-FR" sz="1300" smtClean="0">
                <a:solidFill>
                  <a:prstClr val="black"/>
                </a:solidFill>
                <a:latin typeface="Tahoma" pitchFamily="34" charset="0"/>
              </a:rPr>
              <a:pPr eaLnBrk="1" hangingPunct="1">
                <a:spcBef>
                  <a:spcPct val="0"/>
                </a:spcBef>
              </a:pPr>
              <a:t>6</a:t>
            </a:fld>
            <a:endParaRPr lang="fr-CA" altLang="fr-FR" sz="1300" smtClean="0">
              <a:solidFill>
                <a:prstClr val="black"/>
              </a:solidFill>
              <a:latin typeface="Tahoma" pitchFamily="34" charset="0"/>
            </a:endParaRPr>
          </a:p>
        </p:txBody>
      </p:sp>
    </p:spTree>
    <p:extLst>
      <p:ext uri="{BB962C8B-B14F-4D97-AF65-F5344CB8AC3E}">
        <p14:creationId xmlns:p14="http://schemas.microsoft.com/office/powerpoint/2010/main" val="3561660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LK</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1-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Intéressant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pcq</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étudiants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aiment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ça</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donc</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ça</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vaut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peut-être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la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peine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d’y</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consacrer</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du temps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2-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Intéressant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parce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que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seulement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la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moitié</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des profs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exemplaires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s’en</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servent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Qu’est-ce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que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cela</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signifie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si</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c’est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sensé</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être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la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voie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du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futur</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Possible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problème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3-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Certaine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constance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inter-institution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pcq</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seulement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3% de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différence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entre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enseignants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 CAL et de Dawson. Ce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très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faible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pourcentage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pourrait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s’Expliquer</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par le fait que LÉA ne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permet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pas de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créer</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des quiz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donc</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pour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en</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faire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il</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faut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apprendre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à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utiliser</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un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autre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logiciel</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ou</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une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autre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plateforme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cours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comme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MOODLE.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En</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soi</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ça</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présente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deux</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problèmes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majeurs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1- Les étudiants nous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ont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dit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qu’ils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n’aimaient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pas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avoir</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à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utiliser</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ou</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consulter plus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d’une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plateforme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2-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Ça</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demande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plus de travail des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enseignants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Ça</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en</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vaut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par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contre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peut-être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la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peine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pcq</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online testing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permet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 donner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une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rétroaction</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immédiate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aux étudiants,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sauve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du temps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enseignants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de correction).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Dans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des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cours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 langue,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genre de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rétroaction</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est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primordial.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4-Je ne sais pas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que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tu</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voulais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dire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ici</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Laura.</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5-Intéressante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pcq</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vient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maintenant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avec le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manuel</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numérique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Avec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Chenelière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entre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autres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sa</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plateforme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6-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Voie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du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futur</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Apprécié</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des étudiants.</a:t>
            </a:r>
          </a:p>
          <a:p>
            <a:r>
              <a:rPr lang="fr-CA" altLang="en-US" dirty="0" smtClean="0"/>
              <a:t>TRAVAIL D’ÉQUIPE DAWSON = 39% (arrondi par Laura)</a:t>
            </a:r>
            <a:endParaRPr lang="en-US"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130B76A-D795-4519-B3AD-EDA822F61C22}" type="slidenum">
              <a:rPr lang="fr-CA" altLang="fr-FR" sz="1300" smtClean="0">
                <a:solidFill>
                  <a:prstClr val="black"/>
                </a:solidFill>
                <a:latin typeface="Tahoma" pitchFamily="34" charset="0"/>
              </a:rPr>
              <a:pPr eaLnBrk="1" hangingPunct="1">
                <a:spcBef>
                  <a:spcPct val="0"/>
                </a:spcBef>
              </a:pPr>
              <a:t>7</a:t>
            </a:fld>
            <a:endParaRPr lang="fr-CA" altLang="fr-FR" sz="1300" smtClean="0">
              <a:solidFill>
                <a:prstClr val="black"/>
              </a:solidFill>
              <a:latin typeface="Tahoma" pitchFamily="34" charset="0"/>
            </a:endParaRPr>
          </a:p>
        </p:txBody>
      </p:sp>
    </p:spTree>
    <p:extLst>
      <p:ext uri="{BB962C8B-B14F-4D97-AF65-F5344CB8AC3E}">
        <p14:creationId xmlns:p14="http://schemas.microsoft.com/office/powerpoint/2010/main" val="3052830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AL </a:t>
            </a:r>
            <a:r>
              <a:rPr lang="en-US" altLang="en-US" dirty="0" smtClean="0"/>
              <a:t>Après</a:t>
            </a:r>
            <a:r>
              <a:rPr lang="en-US" altLang="en-US" baseline="0" dirty="0" smtClean="0"/>
              <a:t> </a:t>
            </a:r>
            <a:r>
              <a:rPr lang="en-US" altLang="en-US" baseline="0" dirty="0" err="1" smtClean="0"/>
              <a:t>avoir</a:t>
            </a:r>
            <a:r>
              <a:rPr lang="en-US" altLang="en-US" baseline="0" dirty="0" smtClean="0"/>
              <a:t> </a:t>
            </a:r>
            <a:r>
              <a:rPr lang="en-US" altLang="en-US" baseline="0" dirty="0" err="1" smtClean="0"/>
              <a:t>énuméré</a:t>
            </a:r>
            <a:r>
              <a:rPr lang="en-US" altLang="en-US" baseline="0" dirty="0" smtClean="0"/>
              <a:t> </a:t>
            </a:r>
            <a:r>
              <a:rPr lang="en-US" altLang="en-US" baseline="0" dirty="0" err="1" smtClean="0"/>
              <a:t>certains</a:t>
            </a:r>
            <a:r>
              <a:rPr lang="en-US" altLang="en-US" baseline="0" dirty="0" smtClean="0"/>
              <a:t> </a:t>
            </a:r>
            <a:r>
              <a:rPr lang="en-US" altLang="en-US" baseline="0" dirty="0" err="1" smtClean="0"/>
              <a:t>exemples</a:t>
            </a:r>
            <a:r>
              <a:rPr lang="en-US" altLang="en-US" baseline="0" dirty="0" smtClean="0"/>
              <a:t>, </a:t>
            </a:r>
            <a:r>
              <a:rPr lang="en-US" altLang="en-US" baseline="0" dirty="0" err="1" smtClean="0"/>
              <a:t>mentionner</a:t>
            </a:r>
            <a:r>
              <a:rPr lang="en-US" altLang="en-US" baseline="0" dirty="0" smtClean="0"/>
              <a:t> que tout </a:t>
            </a:r>
            <a:r>
              <a:rPr lang="en-US" altLang="en-US" baseline="0" dirty="0" err="1" smtClean="0"/>
              <a:t>n’était</a:t>
            </a:r>
            <a:r>
              <a:rPr lang="en-US" altLang="en-US" baseline="0" dirty="0" smtClean="0"/>
              <a:t> pas </a:t>
            </a:r>
            <a:r>
              <a:rPr lang="en-US" altLang="en-US" baseline="0" dirty="0" err="1" smtClean="0"/>
              <a:t>négatif</a:t>
            </a:r>
            <a:r>
              <a:rPr lang="en-US" altLang="en-US" baseline="0" dirty="0" smtClean="0"/>
              <a:t> </a:t>
            </a:r>
            <a:r>
              <a:rPr lang="en-US" altLang="en-US" baseline="0" dirty="0" err="1" smtClean="0"/>
              <a:t>dans</a:t>
            </a:r>
            <a:r>
              <a:rPr lang="en-US" altLang="en-US" baseline="0" dirty="0" smtClean="0"/>
              <a:t> les </a:t>
            </a:r>
            <a:r>
              <a:rPr lang="en-US" altLang="en-US" baseline="0" dirty="0" err="1" smtClean="0"/>
              <a:t>commentaires</a:t>
            </a:r>
            <a:r>
              <a:rPr lang="en-US" altLang="en-US" baseline="0" dirty="0" smtClean="0"/>
              <a:t> des profs. </a:t>
            </a:r>
            <a:r>
              <a:rPr lang="en-US" altLang="en-US" baseline="0" dirty="0" err="1" smtClean="0"/>
              <a:t>Ils</a:t>
            </a:r>
            <a:r>
              <a:rPr lang="en-US" altLang="en-US" baseline="0" dirty="0" smtClean="0"/>
              <a:t> </a:t>
            </a:r>
            <a:r>
              <a:rPr lang="en-US" altLang="en-US" baseline="0" dirty="0" err="1" smtClean="0"/>
              <a:t>mentionnaient</a:t>
            </a:r>
            <a:r>
              <a:rPr lang="en-US" altLang="en-US" baseline="0" dirty="0" smtClean="0"/>
              <a:t> </a:t>
            </a:r>
            <a:r>
              <a:rPr lang="en-US" altLang="en-US" baseline="0" dirty="0" err="1" smtClean="0"/>
              <a:t>aussi</a:t>
            </a:r>
            <a:r>
              <a:rPr lang="en-US" altLang="en-US" baseline="0" dirty="0" smtClean="0"/>
              <a:t> </a:t>
            </a:r>
            <a:r>
              <a:rPr lang="en-US" altLang="en-US" baseline="0" dirty="0" err="1" smtClean="0"/>
              <a:t>qu’ils</a:t>
            </a:r>
            <a:r>
              <a:rPr lang="en-US" altLang="en-US" baseline="0" dirty="0" smtClean="0"/>
              <a:t> </a:t>
            </a:r>
            <a:r>
              <a:rPr lang="en-US" altLang="en-US" baseline="0" dirty="0" err="1" smtClean="0"/>
              <a:t>arrivaient</a:t>
            </a:r>
            <a:r>
              <a:rPr lang="en-US" altLang="en-US" baseline="0" dirty="0" smtClean="0"/>
              <a:t> à </a:t>
            </a:r>
            <a:r>
              <a:rPr lang="en-US" altLang="en-US" baseline="0" dirty="0" err="1" smtClean="0"/>
              <a:t>régler</a:t>
            </a:r>
            <a:r>
              <a:rPr lang="en-US" altLang="en-US" baseline="0" dirty="0" smtClean="0"/>
              <a:t> les problems, que </a:t>
            </a:r>
            <a:r>
              <a:rPr lang="en-US" altLang="en-US" baseline="0" dirty="0" err="1" smtClean="0"/>
              <a:t>ce</a:t>
            </a:r>
            <a:r>
              <a:rPr lang="en-US" altLang="en-US" baseline="0" dirty="0" smtClean="0"/>
              <a:t> </a:t>
            </a:r>
            <a:r>
              <a:rPr lang="en-US" altLang="en-US" baseline="0" dirty="0" err="1" smtClean="0"/>
              <a:t>soir</a:t>
            </a:r>
            <a:r>
              <a:rPr lang="en-US" altLang="en-US" baseline="0" dirty="0" smtClean="0"/>
              <a:t> avec </a:t>
            </a:r>
            <a:r>
              <a:rPr lang="en-US" altLang="en-US" baseline="0" dirty="0" err="1" smtClean="0"/>
              <a:t>l’aide</a:t>
            </a:r>
            <a:r>
              <a:rPr lang="en-US" altLang="en-US" baseline="0" dirty="0" smtClean="0"/>
              <a:t> de </a:t>
            </a:r>
            <a:r>
              <a:rPr lang="en-US" altLang="en-US" baseline="0" dirty="0" err="1" smtClean="0"/>
              <a:t>leurs</a:t>
            </a:r>
            <a:r>
              <a:rPr lang="en-US" altLang="en-US" baseline="0" dirty="0" smtClean="0"/>
              <a:t> </a:t>
            </a:r>
            <a:r>
              <a:rPr lang="en-US" altLang="en-US" baseline="0" dirty="0" err="1" smtClean="0"/>
              <a:t>collègues</a:t>
            </a:r>
            <a:r>
              <a:rPr lang="en-US" altLang="en-US" baseline="0" dirty="0" smtClean="0"/>
              <a:t>, </a:t>
            </a:r>
            <a:r>
              <a:rPr lang="en-US" altLang="en-US" baseline="0" dirty="0" err="1" smtClean="0"/>
              <a:t>en</a:t>
            </a:r>
            <a:r>
              <a:rPr lang="en-US" altLang="en-US" baseline="0" dirty="0" smtClean="0"/>
              <a:t> participant à </a:t>
            </a:r>
            <a:r>
              <a:rPr lang="en-US" altLang="en-US" baseline="0" dirty="0" err="1" smtClean="0"/>
              <a:t>une</a:t>
            </a:r>
            <a:r>
              <a:rPr lang="en-US" altLang="en-US" baseline="0" dirty="0" smtClean="0"/>
              <a:t> formation </a:t>
            </a:r>
            <a:r>
              <a:rPr lang="en-US" altLang="en-US" baseline="0" dirty="0" err="1" smtClean="0"/>
              <a:t>ou</a:t>
            </a:r>
            <a:r>
              <a:rPr lang="en-US" altLang="en-US" baseline="0" dirty="0" smtClean="0"/>
              <a:t> </a:t>
            </a:r>
            <a:r>
              <a:rPr lang="en-US" altLang="en-US" baseline="0" dirty="0" err="1" smtClean="0"/>
              <a:t>en</a:t>
            </a:r>
            <a:r>
              <a:rPr lang="en-US" altLang="en-US" baseline="0" dirty="0" smtClean="0"/>
              <a:t> </a:t>
            </a:r>
            <a:r>
              <a:rPr lang="en-US" altLang="en-US" baseline="0" dirty="0" err="1" smtClean="0"/>
              <a:t>trouvantune</a:t>
            </a:r>
            <a:r>
              <a:rPr lang="en-US" altLang="en-US" baseline="0" dirty="0" smtClean="0"/>
              <a:t> alternative plus </a:t>
            </a:r>
            <a:r>
              <a:rPr lang="en-US" altLang="en-US" baseline="0" dirty="0" err="1" smtClean="0"/>
              <a:t>efficace</a:t>
            </a:r>
            <a:r>
              <a:rPr lang="en-US" altLang="en-US" baseline="0" dirty="0" smtClean="0"/>
              <a:t>. 1 = techniques, 2 = </a:t>
            </a:r>
            <a:r>
              <a:rPr lang="en-US" altLang="en-US" baseline="0" dirty="0" err="1" smtClean="0"/>
              <a:t>institutionnels</a:t>
            </a:r>
            <a:r>
              <a:rPr lang="en-US" altLang="en-US" baseline="0" dirty="0" smtClean="0"/>
              <a:t>, 3 = étudiants</a:t>
            </a:r>
            <a:endParaRPr lang="en-US"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130B76A-D795-4519-B3AD-EDA822F61C22}" type="slidenum">
              <a:rPr lang="fr-CA" altLang="fr-FR" sz="1300" smtClean="0">
                <a:solidFill>
                  <a:prstClr val="black"/>
                </a:solidFill>
                <a:latin typeface="Tahoma" pitchFamily="34" charset="0"/>
              </a:rPr>
              <a:pPr eaLnBrk="1" hangingPunct="1">
                <a:spcBef>
                  <a:spcPct val="0"/>
                </a:spcBef>
              </a:pPr>
              <a:t>8</a:t>
            </a:fld>
            <a:endParaRPr lang="fr-CA" altLang="fr-FR" sz="1300" smtClean="0">
              <a:solidFill>
                <a:prstClr val="black"/>
              </a:solidFill>
              <a:latin typeface="Tahoma" pitchFamily="34" charset="0"/>
            </a:endParaRPr>
          </a:p>
        </p:txBody>
      </p:sp>
    </p:spTree>
    <p:extLst>
      <p:ext uri="{BB962C8B-B14F-4D97-AF65-F5344CB8AC3E}">
        <p14:creationId xmlns:p14="http://schemas.microsoft.com/office/powerpoint/2010/main" val="593468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AL</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Intéressant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parce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que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dans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certains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cas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ça</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fait un lien avec des technologies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peu</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utilisées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par les profs + on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voit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un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désir</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assez</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généralisé</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d’utilizer</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advantage les technologies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en</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enseignement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Les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souhaits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allaient</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d’un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programme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en</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particulier</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utilizer advantage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Scalasanz</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par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exemple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à un type de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technologie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SmartBoard</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/Clickers)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en</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passant par des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souhaits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non-</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technologiques</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comme</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plus de formation et de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soutien</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 la part de </a:t>
            </a:r>
            <a:r>
              <a:rPr kumimoji="0" lang="en-US" alt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l’institution</a:t>
            </a:r>
            <a:r>
              <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endParaRPr lang="en-US"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130B76A-D795-4519-B3AD-EDA822F61C22}" type="slidenum">
              <a:rPr lang="fr-CA" altLang="fr-FR" sz="1300" smtClean="0">
                <a:solidFill>
                  <a:prstClr val="black"/>
                </a:solidFill>
                <a:latin typeface="Tahoma" pitchFamily="34" charset="0"/>
              </a:rPr>
              <a:pPr eaLnBrk="1" hangingPunct="1">
                <a:spcBef>
                  <a:spcPct val="0"/>
                </a:spcBef>
              </a:pPr>
              <a:t>9</a:t>
            </a:fld>
            <a:endParaRPr lang="fr-CA" altLang="fr-FR" sz="1300" smtClean="0">
              <a:solidFill>
                <a:prstClr val="black"/>
              </a:solidFill>
              <a:latin typeface="Tahoma" pitchFamily="34" charset="0"/>
            </a:endParaRPr>
          </a:p>
        </p:txBody>
      </p:sp>
    </p:spTree>
    <p:extLst>
      <p:ext uri="{BB962C8B-B14F-4D97-AF65-F5344CB8AC3E}">
        <p14:creationId xmlns:p14="http://schemas.microsoft.com/office/powerpoint/2010/main" val="180112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400" b="0">
                <a:effectLst/>
              </a:defRPr>
            </a:lvl1pPr>
          </a:lstStyle>
          <a:p>
            <a:r>
              <a:rPr lang="en-US" dirty="0" smtClean="0"/>
              <a:t>Click to edit Master title style</a:t>
            </a:r>
            <a:endParaRPr lang="en-US" dirty="0"/>
          </a:p>
        </p:txBody>
      </p:sp>
      <p:sp>
        <p:nvSpPr>
          <p:cNvPr id="8" name="Espace réservé du contenu 7"/>
          <p:cNvSpPr>
            <a:spLocks noGrp="1"/>
          </p:cNvSpPr>
          <p:nvPr>
            <p:ph sz="quarter" idx="1"/>
          </p:nvPr>
        </p:nvSpPr>
        <p:spPr>
          <a:xfrm>
            <a:off x="457200" y="1268760"/>
            <a:ext cx="8229600" cy="4888200"/>
          </a:xfrm>
        </p:spPr>
        <p:txBody>
          <a:bodyPr/>
          <a:lstStyle>
            <a:lvl1pPr marL="361950" indent="-361950">
              <a:buSzPct val="110000"/>
              <a:defRPr/>
            </a:lvl1pPr>
            <a:lvl2pPr marL="628650" indent="-354013">
              <a:buSzPct val="110000"/>
              <a:defRPr sz="3200"/>
            </a:lvl2pPr>
            <a:lvl3pPr marL="895350" indent="-301625">
              <a:buSzPct val="110000"/>
              <a:defRPr sz="2800"/>
            </a:lvl3pPr>
            <a:lvl4pPr marL="1162050" indent="-293688">
              <a:buSzPct val="110000"/>
              <a:defRPr sz="2400"/>
            </a:lvl4pPr>
            <a:lvl5pPr marL="1438275" indent="-295275">
              <a:buSzPct val="110000"/>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numéro de diapositive 22"/>
          <p:cNvSpPr>
            <a:spLocks noGrp="1"/>
          </p:cNvSpPr>
          <p:nvPr>
            <p:ph type="sldNum" sz="quarter" idx="11"/>
          </p:nvPr>
        </p:nvSpPr>
        <p:spPr>
          <a:xfrm>
            <a:off x="8629650" y="6353175"/>
            <a:ext cx="514350" cy="385763"/>
          </a:xfrm>
        </p:spPr>
        <p:txBody>
          <a:bodyPr/>
          <a:lstStyle>
            <a:lvl1pPr>
              <a:defRPr/>
            </a:lvl1pPr>
          </a:lstStyle>
          <a:p>
            <a:pPr>
              <a:defRPr/>
            </a:pPr>
            <a:fld id="{4409B9EC-BDEC-44A2-B1C8-A30BCC199EDF}" type="slidenum">
              <a:rPr lang="fr-FR" altLang="fr-FR"/>
              <a:pPr>
                <a:defRPr/>
              </a:pPr>
              <a:t>‹#›</a:t>
            </a:fld>
            <a:endParaRPr lang="fr-FR" altLang="fr-FR"/>
          </a:p>
        </p:txBody>
      </p:sp>
    </p:spTree>
    <p:extLst>
      <p:ext uri="{BB962C8B-B14F-4D97-AF65-F5344CB8AC3E}">
        <p14:creationId xmlns:p14="http://schemas.microsoft.com/office/powerpoint/2010/main" val="26013716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userDrawn="1"/>
        </p:nvSpPr>
        <p:spPr>
          <a:xfrm>
            <a:off x="839788" y="3648075"/>
            <a:ext cx="7835900" cy="1279525"/>
          </a:xfrm>
          <a:prstGeom prst="rect">
            <a:avLst/>
          </a:prstGeom>
          <a:no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re 7"/>
          <p:cNvSpPr>
            <a:spLocks noGrp="1"/>
          </p:cNvSpPr>
          <p:nvPr>
            <p:ph type="ctrTitle"/>
          </p:nvPr>
        </p:nvSpPr>
        <p:spPr>
          <a:xfrm>
            <a:off x="840161" y="3648074"/>
            <a:ext cx="7836294" cy="1228726"/>
          </a:xfrm>
        </p:spPr>
        <p:txBody>
          <a:bodyPr anchor="t"/>
          <a:lstStyle>
            <a:lvl1pPr algn="r">
              <a:defRPr sz="4400" b="0">
                <a:solidFill>
                  <a:srgbClr val="0033CC"/>
                </a:solidFill>
                <a:effectLst/>
              </a:defRPr>
            </a:lvl1pPr>
          </a:lstStyle>
          <a:p>
            <a:r>
              <a:rPr lang="en-US" smtClean="0"/>
              <a:t>Click to edit Master title style</a:t>
            </a:r>
            <a:endParaRPr lang="en-US" dirty="0"/>
          </a:p>
        </p:txBody>
      </p:sp>
      <p:sp>
        <p:nvSpPr>
          <p:cNvPr id="9" name="Sous-titre 8"/>
          <p:cNvSpPr>
            <a:spLocks noGrp="1"/>
          </p:cNvSpPr>
          <p:nvPr>
            <p:ph type="subTitle" idx="1"/>
          </p:nvPr>
        </p:nvSpPr>
        <p:spPr>
          <a:xfrm>
            <a:off x="840160" y="5034508"/>
            <a:ext cx="7836295" cy="685800"/>
          </a:xfrm>
          <a:ln>
            <a:noFill/>
          </a:ln>
        </p:spPr>
        <p:txBody>
          <a:bodyPr/>
          <a:lstStyle>
            <a:lvl1pPr marL="0" indent="0" algn="r">
              <a:buNone/>
              <a:defRPr sz="3200">
                <a:solidFill>
                  <a:schemeClr val="tx1"/>
                </a:solidFill>
                <a:latin typeface="+mn-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5" name="Espace réservé de la date 27"/>
          <p:cNvSpPr>
            <a:spLocks noGrp="1"/>
          </p:cNvSpPr>
          <p:nvPr>
            <p:ph type="dt" sz="half" idx="10"/>
          </p:nvPr>
        </p:nvSpPr>
        <p:spPr>
          <a:xfrm>
            <a:off x="6400800" y="6354763"/>
            <a:ext cx="2286000" cy="366712"/>
          </a:xfrm>
        </p:spPr>
        <p:txBody>
          <a:bodyPr/>
          <a:lstStyle>
            <a:lvl1pPr>
              <a:defRPr sz="1400"/>
            </a:lvl1pPr>
          </a:lstStyle>
          <a:p>
            <a:pPr>
              <a:defRPr/>
            </a:pPr>
            <a:endParaRPr lang="fr-FR"/>
          </a:p>
        </p:txBody>
      </p:sp>
    </p:spTree>
    <p:extLst>
      <p:ext uri="{BB962C8B-B14F-4D97-AF65-F5344CB8AC3E}">
        <p14:creationId xmlns:p14="http://schemas.microsoft.com/office/powerpoint/2010/main" val="39890666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userDrawn="1"/>
        </p:nvSpPr>
        <p:spPr>
          <a:xfrm>
            <a:off x="839788" y="3648075"/>
            <a:ext cx="7835900" cy="1279525"/>
          </a:xfrm>
          <a:prstGeom prst="rect">
            <a:avLst/>
          </a:prstGeom>
          <a:no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Titre 7"/>
          <p:cNvSpPr>
            <a:spLocks noGrp="1"/>
          </p:cNvSpPr>
          <p:nvPr>
            <p:ph type="ctrTitle"/>
          </p:nvPr>
        </p:nvSpPr>
        <p:spPr>
          <a:xfrm>
            <a:off x="840161" y="3648074"/>
            <a:ext cx="7836294" cy="1228726"/>
          </a:xfrm>
        </p:spPr>
        <p:txBody>
          <a:bodyPr anchor="t"/>
          <a:lstStyle>
            <a:lvl1pPr algn="r">
              <a:defRPr sz="3200">
                <a:solidFill>
                  <a:schemeClr val="tx1"/>
                </a:solidFill>
              </a:defRPr>
            </a:lvl1pPr>
          </a:lstStyle>
          <a:p>
            <a:r>
              <a:rPr lang="fr-FR" smtClean="0"/>
              <a:t>Modifiez le style du titre</a:t>
            </a:r>
            <a:endParaRPr lang="en-US"/>
          </a:p>
        </p:txBody>
      </p:sp>
      <p:sp>
        <p:nvSpPr>
          <p:cNvPr id="9" name="Sous-titre 8"/>
          <p:cNvSpPr>
            <a:spLocks noGrp="1"/>
          </p:cNvSpPr>
          <p:nvPr>
            <p:ph type="subTitle" idx="1"/>
          </p:nvPr>
        </p:nvSpPr>
        <p:spPr>
          <a:xfrm>
            <a:off x="840160" y="5034508"/>
            <a:ext cx="7836295" cy="685800"/>
          </a:xfrm>
          <a:ln>
            <a:noFill/>
          </a:ln>
        </p:spPr>
        <p:txBody>
          <a:bodyPr/>
          <a:lstStyle>
            <a:lvl1pPr marL="0" indent="0" algn="r">
              <a:buNone/>
              <a:defRPr sz="2000">
                <a:solidFill>
                  <a:schemeClr val="bg2">
                    <a:lumMod val="25000"/>
                  </a:schemeClr>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dirty="0" smtClean="0"/>
              <a:t>Modifiez le style des sous-titres du masque</a:t>
            </a:r>
            <a:endParaRPr lang="en-US" dirty="0"/>
          </a:p>
        </p:txBody>
      </p:sp>
      <p:sp>
        <p:nvSpPr>
          <p:cNvPr id="5" name="Espace réservé de la date 27"/>
          <p:cNvSpPr>
            <a:spLocks noGrp="1"/>
          </p:cNvSpPr>
          <p:nvPr>
            <p:ph type="dt" sz="half" idx="10"/>
          </p:nvPr>
        </p:nvSpPr>
        <p:spPr>
          <a:xfrm>
            <a:off x="6400800" y="6354763"/>
            <a:ext cx="2286000" cy="366712"/>
          </a:xfrm>
        </p:spPr>
        <p:txBody>
          <a:bodyPr/>
          <a:lstStyle>
            <a:lvl1pPr>
              <a:defRPr sz="1400"/>
            </a:lvl1pPr>
          </a:lstStyle>
          <a:p>
            <a:pPr>
              <a:defRPr/>
            </a:pPr>
            <a:endParaRPr lang="fr-FR">
              <a:solidFill>
                <a:srgbClr val="242852"/>
              </a:solidFill>
            </a:endParaRPr>
          </a:p>
        </p:txBody>
      </p:sp>
    </p:spTree>
    <p:extLst>
      <p:ext uri="{BB962C8B-B14F-4D97-AF65-F5344CB8AC3E}">
        <p14:creationId xmlns:p14="http://schemas.microsoft.com/office/powerpoint/2010/main" val="8274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b="1">
                <a:effectLst/>
              </a:defRPr>
            </a:lvl1pPr>
          </a:lstStyle>
          <a:p>
            <a:r>
              <a:rPr lang="fr-FR" dirty="0" smtClean="0"/>
              <a:t>Modifiez le style du titre</a:t>
            </a:r>
            <a:endParaRPr lang="en-US" dirty="0"/>
          </a:p>
        </p:txBody>
      </p:sp>
      <p:sp>
        <p:nvSpPr>
          <p:cNvPr id="8" name="Espace réservé du contenu 7"/>
          <p:cNvSpPr>
            <a:spLocks noGrp="1"/>
          </p:cNvSpPr>
          <p:nvPr>
            <p:ph sz="quarter" idx="1"/>
          </p:nvPr>
        </p:nvSpPr>
        <p:spPr>
          <a:xfrm>
            <a:off x="457200" y="1268760"/>
            <a:ext cx="8229600" cy="4888200"/>
          </a:xfrm>
        </p:spPr>
        <p:txBody>
          <a:bodyPr/>
          <a:lstStyle>
            <a:lvl1pPr marL="361950" indent="-361950">
              <a:buSzPct val="110000"/>
              <a:defRPr/>
            </a:lvl1pPr>
            <a:lvl2pPr marL="628650" indent="-354013">
              <a:buSzPct val="110000"/>
              <a:defRPr sz="3200"/>
            </a:lvl2pPr>
            <a:lvl3pPr marL="895350" indent="-301625">
              <a:buSzPct val="110000"/>
              <a:defRPr sz="2800"/>
            </a:lvl3pPr>
            <a:lvl4pPr marL="1162050" indent="-293688">
              <a:buSzPct val="110000"/>
              <a:defRPr sz="2400"/>
            </a:lvl4pPr>
            <a:lvl5pPr marL="1438275" indent="-295275">
              <a:buSzPct val="110000"/>
              <a:defRPr sz="20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Espace réservé de la date 13"/>
          <p:cNvSpPr>
            <a:spLocks noGrp="1"/>
          </p:cNvSpPr>
          <p:nvPr>
            <p:ph type="dt" sz="half" idx="10"/>
          </p:nvPr>
        </p:nvSpPr>
        <p:spPr/>
        <p:txBody>
          <a:bodyPr/>
          <a:lstStyle>
            <a:lvl1pPr>
              <a:defRPr/>
            </a:lvl1pPr>
          </a:lstStyle>
          <a:p>
            <a:pPr>
              <a:defRPr/>
            </a:pPr>
            <a:endParaRPr lang="fr-FR">
              <a:solidFill>
                <a:srgbClr val="242852"/>
              </a:solidFill>
            </a:endParaRPr>
          </a:p>
        </p:txBody>
      </p:sp>
      <p:sp>
        <p:nvSpPr>
          <p:cNvPr id="5" name="Espace réservé du numéro de diapositive 22"/>
          <p:cNvSpPr>
            <a:spLocks noGrp="1"/>
          </p:cNvSpPr>
          <p:nvPr>
            <p:ph type="sldNum" sz="quarter" idx="11"/>
          </p:nvPr>
        </p:nvSpPr>
        <p:spPr>
          <a:xfrm>
            <a:off x="8629650" y="6353175"/>
            <a:ext cx="514350" cy="385763"/>
          </a:xfrm>
        </p:spPr>
        <p:txBody>
          <a:bodyPr/>
          <a:lstStyle>
            <a:lvl1pPr>
              <a:defRPr/>
            </a:lvl1pPr>
          </a:lstStyle>
          <a:p>
            <a:pPr>
              <a:defRPr/>
            </a:pPr>
            <a:fld id="{81F4DA61-A799-491C-8E9E-DC789FEF6F2B}" type="slidenum">
              <a:rPr lang="fr-FR" altLang="fr-FR"/>
              <a:pPr>
                <a:defRPr/>
              </a:pPr>
              <a:t>‹#›</a:t>
            </a:fld>
            <a:endParaRPr lang="fr-FR" altLang="fr-FR"/>
          </a:p>
        </p:txBody>
      </p:sp>
    </p:spTree>
    <p:extLst>
      <p:ext uri="{BB962C8B-B14F-4D97-AF65-F5344CB8AC3E}">
        <p14:creationId xmlns:p14="http://schemas.microsoft.com/office/powerpoint/2010/main" val="12899561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21"/>
          <p:cNvSpPr>
            <a:spLocks noGrp="1"/>
          </p:cNvSpPr>
          <p:nvPr>
            <p:ph type="title"/>
          </p:nvPr>
        </p:nvSpPr>
        <p:spPr bwMode="auto">
          <a:xfrm>
            <a:off x="457200" y="152400"/>
            <a:ext cx="82296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dirty="0" smtClean="0"/>
              <a:t>Modifiez le style du titre</a:t>
            </a:r>
            <a:endParaRPr lang="en-US" altLang="fr-FR" dirty="0" smtClean="0"/>
          </a:p>
        </p:txBody>
      </p:sp>
      <p:sp>
        <p:nvSpPr>
          <p:cNvPr id="1027" name="Espace réservé du texte 12"/>
          <p:cNvSpPr>
            <a:spLocks noGrp="1"/>
          </p:cNvSpPr>
          <p:nvPr>
            <p:ph type="body" idx="1"/>
          </p:nvPr>
        </p:nvSpPr>
        <p:spPr bwMode="auto">
          <a:xfrm>
            <a:off x="457200" y="12684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4" name="Espace réservé de la date 13"/>
          <p:cNvSpPr>
            <a:spLocks noGrp="1"/>
          </p:cNvSpPr>
          <p:nvPr>
            <p:ph type="dt" sz="half" idx="2"/>
          </p:nvPr>
        </p:nvSpPr>
        <p:spPr>
          <a:xfrm>
            <a:off x="585788" y="6353175"/>
            <a:ext cx="2289175" cy="365125"/>
          </a:xfrm>
          <a:prstGeom prst="rect">
            <a:avLst/>
          </a:prstGeom>
        </p:spPr>
        <p:txBody>
          <a:bodyPr vert="horz"/>
          <a:lstStyle>
            <a:lvl1pPr algn="l" eaLnBrk="1" latinLnBrk="0" hangingPunct="1">
              <a:defRPr kumimoji="0" sz="1400">
                <a:solidFill>
                  <a:schemeClr val="tx2"/>
                </a:solidFill>
                <a:cs typeface="+mn-cs"/>
              </a:defRPr>
            </a:lvl1pPr>
          </a:lstStyle>
          <a:p>
            <a:pPr>
              <a:defRPr/>
            </a:pPr>
            <a:endParaRPr lang="fr-FR"/>
          </a:p>
        </p:txBody>
      </p:sp>
      <p:sp>
        <p:nvSpPr>
          <p:cNvPr id="3" name="Espace réservé du pied de page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cs typeface="+mn-cs"/>
              </a:defRPr>
            </a:lvl1pPr>
          </a:lstStyle>
          <a:p>
            <a:pPr>
              <a:defRPr/>
            </a:pPr>
            <a:endParaRPr lang="fr-FR"/>
          </a:p>
        </p:txBody>
      </p:sp>
      <p:sp>
        <p:nvSpPr>
          <p:cNvPr id="23" name="Espace réservé du numéro de diapositive 22"/>
          <p:cNvSpPr>
            <a:spLocks noGrp="1"/>
          </p:cNvSpPr>
          <p:nvPr>
            <p:ph type="sldNum" sz="quarter" idx="4"/>
          </p:nvPr>
        </p:nvSpPr>
        <p:spPr>
          <a:xfrm>
            <a:off x="8629650" y="6469063"/>
            <a:ext cx="514350" cy="2698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0033CC"/>
                </a:solidFill>
                <a:latin typeface="Arial" charset="0"/>
              </a:defRPr>
            </a:lvl1pPr>
          </a:lstStyle>
          <a:p>
            <a:pPr>
              <a:defRPr/>
            </a:pPr>
            <a:fld id="{21F4574B-2B56-422A-AEA5-E85B613525DB}" type="slidenum">
              <a:rPr lang="fr-FR" altLang="fr-FR"/>
              <a:pPr>
                <a:defRPr/>
              </a:pPr>
              <a:t>‹#›</a:t>
            </a:fld>
            <a:endParaRPr lang="fr-FR" altLang="fr-FR"/>
          </a:p>
        </p:txBody>
      </p:sp>
      <p:sp>
        <p:nvSpPr>
          <p:cNvPr id="1031" name="Connecteur droit 27"/>
          <p:cNvSpPr>
            <a:spLocks noChangeShapeType="1"/>
          </p:cNvSpPr>
          <p:nvPr/>
        </p:nvSpPr>
        <p:spPr bwMode="auto">
          <a:xfrm>
            <a:off x="457200" y="6353175"/>
            <a:ext cx="8229600" cy="0"/>
          </a:xfrm>
          <a:prstGeom prst="line">
            <a:avLst/>
          </a:prstGeom>
          <a:noFill/>
          <a:ln w="19050" algn="ctr">
            <a:solidFill>
              <a:srgbClr val="0033CC"/>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ln>
                <a:solidFill>
                  <a:schemeClr val="tx1"/>
                </a:solidFill>
                <a:prstDash val="solid"/>
              </a:ln>
            </a:endParaRPr>
          </a:p>
        </p:txBody>
      </p:sp>
      <p:sp>
        <p:nvSpPr>
          <p:cNvPr id="1032" name="Connecteur droit 28"/>
          <p:cNvSpPr>
            <a:spLocks noChangeShapeType="1"/>
          </p:cNvSpPr>
          <p:nvPr/>
        </p:nvSpPr>
        <p:spPr bwMode="auto">
          <a:xfrm>
            <a:off x="457200" y="1125538"/>
            <a:ext cx="8229600" cy="0"/>
          </a:xfrm>
          <a:prstGeom prst="line">
            <a:avLst/>
          </a:prstGeom>
          <a:noFill/>
          <a:ln w="19050" algn="ctr">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3" name="Picture 25" descr="Adaptech logo blue"/>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9850" y="6388100"/>
            <a:ext cx="3016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4" r:id="rId1"/>
    <p:sldLayoutId id="2147483808" r:id="rId2"/>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rgbClr val="0033CC"/>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rgbClr val="0033CC"/>
          </a:solidFill>
          <a:latin typeface="Arial" charset="0"/>
          <a:cs typeface="Arial" charset="0"/>
        </a:defRPr>
      </a:lvl2pPr>
      <a:lvl3pPr algn="ctr" rtl="0" eaLnBrk="1" fontAlgn="base" hangingPunct="1">
        <a:spcBef>
          <a:spcPct val="0"/>
        </a:spcBef>
        <a:spcAft>
          <a:spcPct val="0"/>
        </a:spcAft>
        <a:defRPr sz="4400">
          <a:solidFill>
            <a:srgbClr val="0033CC"/>
          </a:solidFill>
          <a:latin typeface="Arial" charset="0"/>
          <a:cs typeface="Arial" charset="0"/>
        </a:defRPr>
      </a:lvl3pPr>
      <a:lvl4pPr algn="ctr" rtl="0" eaLnBrk="1" fontAlgn="base" hangingPunct="1">
        <a:spcBef>
          <a:spcPct val="0"/>
        </a:spcBef>
        <a:spcAft>
          <a:spcPct val="0"/>
        </a:spcAft>
        <a:defRPr sz="4400">
          <a:solidFill>
            <a:srgbClr val="0033CC"/>
          </a:solidFill>
          <a:latin typeface="Arial" charset="0"/>
          <a:cs typeface="Arial" charset="0"/>
        </a:defRPr>
      </a:lvl4pPr>
      <a:lvl5pPr algn="ctr" rtl="0" eaLnBrk="1" fontAlgn="base" hangingPunct="1">
        <a:spcBef>
          <a:spcPct val="0"/>
        </a:spcBef>
        <a:spcAft>
          <a:spcPct val="0"/>
        </a:spcAft>
        <a:defRPr sz="4400">
          <a:solidFill>
            <a:srgbClr val="0033CC"/>
          </a:solidFill>
          <a:latin typeface="Arial" charset="0"/>
          <a:cs typeface="Arial" charset="0"/>
        </a:defRPr>
      </a:lvl5pPr>
      <a:lvl6pPr marL="457200" algn="l" rtl="0" eaLnBrk="1" fontAlgn="base" hangingPunct="1">
        <a:spcBef>
          <a:spcPct val="0"/>
        </a:spcBef>
        <a:spcAft>
          <a:spcPct val="0"/>
        </a:spcAft>
        <a:defRPr sz="3200">
          <a:solidFill>
            <a:schemeClr val="tx2"/>
          </a:solidFill>
          <a:latin typeface="Bookman Old Style" pitchFamily="18" charset="0"/>
        </a:defRPr>
      </a:lvl6pPr>
      <a:lvl7pPr marL="914400" algn="l" rtl="0" eaLnBrk="1" fontAlgn="base" hangingPunct="1">
        <a:spcBef>
          <a:spcPct val="0"/>
        </a:spcBef>
        <a:spcAft>
          <a:spcPct val="0"/>
        </a:spcAft>
        <a:defRPr sz="3200">
          <a:solidFill>
            <a:schemeClr val="tx2"/>
          </a:solidFill>
          <a:latin typeface="Bookman Old Style" pitchFamily="18" charset="0"/>
        </a:defRPr>
      </a:lvl7pPr>
      <a:lvl8pPr marL="1371600" algn="l" rtl="0" eaLnBrk="1" fontAlgn="base" hangingPunct="1">
        <a:spcBef>
          <a:spcPct val="0"/>
        </a:spcBef>
        <a:spcAft>
          <a:spcPct val="0"/>
        </a:spcAft>
        <a:defRPr sz="3200">
          <a:solidFill>
            <a:schemeClr val="tx2"/>
          </a:solidFill>
          <a:latin typeface="Bookman Old Style" pitchFamily="18" charset="0"/>
        </a:defRPr>
      </a:lvl8pPr>
      <a:lvl9pPr marL="1828800" algn="l" rtl="0" eaLnBrk="1" fontAlgn="base" hangingPunct="1">
        <a:spcBef>
          <a:spcPct val="0"/>
        </a:spcBef>
        <a:spcAft>
          <a:spcPct val="0"/>
        </a:spcAft>
        <a:defRPr sz="3200">
          <a:solidFill>
            <a:schemeClr val="tx2"/>
          </a:solidFill>
          <a:latin typeface="Bookman Old Style" pitchFamily="18" charset="0"/>
        </a:defRPr>
      </a:lvl9pPr>
    </p:titleStyle>
    <p:bodyStyle>
      <a:lvl1pPr marL="357188" indent="-357188" algn="l" rtl="0" eaLnBrk="1" fontAlgn="base" hangingPunct="1">
        <a:spcBef>
          <a:spcPts val="600"/>
        </a:spcBef>
        <a:spcAft>
          <a:spcPct val="0"/>
        </a:spcAft>
        <a:buClr>
          <a:srgbClr val="0033CC"/>
        </a:buClr>
        <a:buSzPct val="110000"/>
        <a:buFont typeface="Arial" charset="0"/>
        <a:buChar char="•"/>
        <a:defRPr sz="3600" kern="1200">
          <a:solidFill>
            <a:schemeClr val="tx1"/>
          </a:solidFill>
          <a:latin typeface="Arial" panose="020B0604020202020204" pitchFamily="34" charset="0"/>
          <a:ea typeface="+mn-ea"/>
          <a:cs typeface="Arial" panose="020B0604020202020204" pitchFamily="34" charset="0"/>
        </a:defRPr>
      </a:lvl1pPr>
      <a:lvl2pPr marL="622300" indent="-347663" algn="l" rtl="0" eaLnBrk="1" fontAlgn="base" hangingPunct="1">
        <a:spcBef>
          <a:spcPts val="500"/>
        </a:spcBef>
        <a:spcAft>
          <a:spcPct val="0"/>
        </a:spcAft>
        <a:buClr>
          <a:srgbClr val="0033CC"/>
        </a:buClr>
        <a:buSzPct val="110000"/>
        <a:buFont typeface="Arial" charset="0"/>
        <a:buChar char="•"/>
        <a:defRPr sz="3400" kern="1200">
          <a:solidFill>
            <a:schemeClr val="tx1"/>
          </a:solidFill>
          <a:latin typeface="Arial" panose="020B0604020202020204" pitchFamily="34" charset="0"/>
          <a:ea typeface="+mn-ea"/>
          <a:cs typeface="Arial" panose="020B0604020202020204" pitchFamily="34" charset="0"/>
        </a:defRPr>
      </a:lvl2pPr>
      <a:lvl3pPr marL="901700" indent="-307975" algn="l" rtl="0" eaLnBrk="1" fontAlgn="base" hangingPunct="1">
        <a:spcBef>
          <a:spcPts val="500"/>
        </a:spcBef>
        <a:spcAft>
          <a:spcPct val="0"/>
        </a:spcAft>
        <a:buClr>
          <a:srgbClr val="0033CC"/>
        </a:buClr>
        <a:buSzPct val="110000"/>
        <a:buFont typeface="Arial" charset="0"/>
        <a:buChar char="•"/>
        <a:defRPr sz="3200" kern="1200">
          <a:solidFill>
            <a:schemeClr val="tx1"/>
          </a:solidFill>
          <a:latin typeface="Arial" panose="020B0604020202020204" pitchFamily="34" charset="0"/>
          <a:ea typeface="+mn-ea"/>
          <a:cs typeface="Arial" panose="020B0604020202020204" pitchFamily="34" charset="0"/>
        </a:defRPr>
      </a:lvl3pPr>
      <a:lvl4pPr marL="1166813" indent="-298450" algn="l" rtl="0" eaLnBrk="1" fontAlgn="base" hangingPunct="1">
        <a:spcBef>
          <a:spcPts val="400"/>
        </a:spcBef>
        <a:spcAft>
          <a:spcPct val="0"/>
        </a:spcAft>
        <a:buClr>
          <a:srgbClr val="0033CC"/>
        </a:buClr>
        <a:buSzPct val="110000"/>
        <a:buFont typeface="Arial" charset="0"/>
        <a:buChar char="•"/>
        <a:defRPr sz="3000" kern="1200">
          <a:solidFill>
            <a:schemeClr val="tx1"/>
          </a:solidFill>
          <a:latin typeface="Arial" panose="020B0604020202020204" pitchFamily="34" charset="0"/>
          <a:ea typeface="+mn-ea"/>
          <a:cs typeface="Arial" panose="020B0604020202020204" pitchFamily="34" charset="0"/>
        </a:defRPr>
      </a:lvl4pPr>
      <a:lvl5pPr marL="1431925" indent="-288925" algn="l" rtl="0" eaLnBrk="1" fontAlgn="base" hangingPunct="1">
        <a:spcBef>
          <a:spcPts val="300"/>
        </a:spcBef>
        <a:spcAft>
          <a:spcPct val="0"/>
        </a:spcAft>
        <a:buClr>
          <a:srgbClr val="0033CC"/>
        </a:buClr>
        <a:buSzPct val="110000"/>
        <a:buFont typeface="Arial" charset="0"/>
        <a:buChar char="•"/>
        <a:defRPr sz="2800" kern="1200">
          <a:solidFill>
            <a:schemeClr val="tx1"/>
          </a:solidFill>
          <a:latin typeface="Arial" panose="020B0604020202020204" pitchFamily="34" charset="0"/>
          <a:ea typeface="+mn-ea"/>
          <a:cs typeface="Arial" panose="020B0604020202020204"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21"/>
          <p:cNvSpPr>
            <a:spLocks noGrp="1"/>
          </p:cNvSpPr>
          <p:nvPr>
            <p:ph type="title"/>
          </p:nvPr>
        </p:nvSpPr>
        <p:spPr bwMode="auto">
          <a:xfrm>
            <a:off x="457200" y="152400"/>
            <a:ext cx="82296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dirty="0" smtClean="0"/>
              <a:t>Modifiez le style du titre</a:t>
            </a:r>
            <a:endParaRPr lang="en-US" altLang="fr-FR" dirty="0" smtClean="0"/>
          </a:p>
        </p:txBody>
      </p:sp>
      <p:sp>
        <p:nvSpPr>
          <p:cNvPr id="1027" name="Espace réservé du texte 12"/>
          <p:cNvSpPr>
            <a:spLocks noGrp="1"/>
          </p:cNvSpPr>
          <p:nvPr>
            <p:ph type="body" idx="1"/>
          </p:nvPr>
        </p:nvSpPr>
        <p:spPr bwMode="auto">
          <a:xfrm>
            <a:off x="457200" y="12684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4" name="Espace réservé de la date 13"/>
          <p:cNvSpPr>
            <a:spLocks noGrp="1"/>
          </p:cNvSpPr>
          <p:nvPr>
            <p:ph type="dt" sz="half" idx="2"/>
          </p:nvPr>
        </p:nvSpPr>
        <p:spPr>
          <a:xfrm>
            <a:off x="585788" y="6353175"/>
            <a:ext cx="2289175" cy="365125"/>
          </a:xfrm>
          <a:prstGeom prst="rect">
            <a:avLst/>
          </a:prstGeom>
        </p:spPr>
        <p:txBody>
          <a:bodyPr vert="horz"/>
          <a:lstStyle>
            <a:lvl1pPr algn="l" eaLnBrk="1" latinLnBrk="0" hangingPunct="1">
              <a:defRPr kumimoji="0" sz="1400">
                <a:solidFill>
                  <a:schemeClr val="tx2"/>
                </a:solidFill>
                <a:cs typeface="+mn-cs"/>
              </a:defRPr>
            </a:lvl1pPr>
          </a:lstStyle>
          <a:p>
            <a:pPr>
              <a:defRPr/>
            </a:pPr>
            <a:endParaRPr lang="fr-FR">
              <a:solidFill>
                <a:srgbClr val="242852"/>
              </a:solidFill>
            </a:endParaRPr>
          </a:p>
        </p:txBody>
      </p:sp>
      <p:sp>
        <p:nvSpPr>
          <p:cNvPr id="3" name="Espace réservé du pied de page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cs typeface="+mn-cs"/>
              </a:defRPr>
            </a:lvl1pPr>
          </a:lstStyle>
          <a:p>
            <a:pPr>
              <a:defRPr/>
            </a:pPr>
            <a:endParaRPr lang="fr-FR">
              <a:solidFill>
                <a:srgbClr val="242852"/>
              </a:solidFill>
            </a:endParaRPr>
          </a:p>
        </p:txBody>
      </p:sp>
      <p:sp>
        <p:nvSpPr>
          <p:cNvPr id="23" name="Espace réservé du numéro de diapositive 22"/>
          <p:cNvSpPr>
            <a:spLocks noGrp="1"/>
          </p:cNvSpPr>
          <p:nvPr>
            <p:ph type="sldNum" sz="quarter" idx="4"/>
          </p:nvPr>
        </p:nvSpPr>
        <p:spPr>
          <a:xfrm>
            <a:off x="8629650" y="6469063"/>
            <a:ext cx="514350" cy="2698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0033CC"/>
                </a:solidFill>
                <a:latin typeface="Arial" charset="0"/>
              </a:defRPr>
            </a:lvl1pPr>
          </a:lstStyle>
          <a:p>
            <a:pPr>
              <a:defRPr/>
            </a:pPr>
            <a:fld id="{1744951B-61B1-403F-9966-80B6ECCB098F}" type="slidenum">
              <a:rPr lang="fr-FR" altLang="fr-FR"/>
              <a:pPr>
                <a:defRPr/>
              </a:pPr>
              <a:t>‹#›</a:t>
            </a:fld>
            <a:endParaRPr lang="fr-FR" altLang="fr-FR"/>
          </a:p>
        </p:txBody>
      </p:sp>
      <p:sp>
        <p:nvSpPr>
          <p:cNvPr id="1031" name="Connecteur droit 27"/>
          <p:cNvSpPr>
            <a:spLocks noChangeShapeType="1"/>
          </p:cNvSpPr>
          <p:nvPr/>
        </p:nvSpPr>
        <p:spPr bwMode="auto">
          <a:xfrm>
            <a:off x="457200" y="6353175"/>
            <a:ext cx="8229600" cy="0"/>
          </a:xfrm>
          <a:prstGeom prst="line">
            <a:avLst/>
          </a:prstGeom>
          <a:noFill/>
          <a:ln w="19050" algn="ctr">
            <a:solidFill>
              <a:srgbClr val="0033CC"/>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dirty="0">
              <a:ln>
                <a:solidFill>
                  <a:prstClr val="black"/>
                </a:solidFill>
                <a:prstDash val="solid"/>
              </a:ln>
              <a:solidFill>
                <a:prstClr val="black"/>
              </a:solidFill>
            </a:endParaRPr>
          </a:p>
        </p:txBody>
      </p:sp>
      <p:sp>
        <p:nvSpPr>
          <p:cNvPr id="1032" name="Connecteur droit 28"/>
          <p:cNvSpPr>
            <a:spLocks noChangeShapeType="1"/>
          </p:cNvSpPr>
          <p:nvPr/>
        </p:nvSpPr>
        <p:spPr bwMode="auto">
          <a:xfrm>
            <a:off x="457200" y="1125538"/>
            <a:ext cx="8229600" cy="0"/>
          </a:xfrm>
          <a:prstGeom prst="line">
            <a:avLst/>
          </a:prstGeom>
          <a:noFill/>
          <a:ln w="19050" algn="ctr">
            <a:solidFill>
              <a:srgbClr val="0033CC"/>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prstClr val="black"/>
              </a:solidFill>
            </a:endParaRPr>
          </a:p>
        </p:txBody>
      </p:sp>
      <p:pic>
        <p:nvPicPr>
          <p:cNvPr id="1033" name="Picture 25" descr="Adaptech logo blue"/>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9850" y="6388100"/>
            <a:ext cx="3016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726089"/>
      </p:ext>
    </p:extLst>
  </p:cSld>
  <p:clrMap bg1="lt1" tx1="dk1" bg2="lt2" tx2="dk2" accent1="accent1" accent2="accent2" accent3="accent3" accent4="accent4" accent5="accent5" accent6="accent6" hlink="hlink" folHlink="folHlink"/>
  <p:sldLayoutIdLst>
    <p:sldLayoutId id="2147483810" r:id="rId1"/>
    <p:sldLayoutId id="2147483811"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rgbClr val="0033CC"/>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rgbClr val="0033CC"/>
          </a:solidFill>
          <a:latin typeface="Arial" charset="0"/>
          <a:cs typeface="Arial" charset="0"/>
        </a:defRPr>
      </a:lvl2pPr>
      <a:lvl3pPr algn="ctr" rtl="0" eaLnBrk="0" fontAlgn="base" hangingPunct="0">
        <a:spcBef>
          <a:spcPct val="0"/>
        </a:spcBef>
        <a:spcAft>
          <a:spcPct val="0"/>
        </a:spcAft>
        <a:defRPr sz="4000" b="1">
          <a:solidFill>
            <a:srgbClr val="0033CC"/>
          </a:solidFill>
          <a:latin typeface="Arial" charset="0"/>
          <a:cs typeface="Arial" charset="0"/>
        </a:defRPr>
      </a:lvl3pPr>
      <a:lvl4pPr algn="ctr" rtl="0" eaLnBrk="0" fontAlgn="base" hangingPunct="0">
        <a:spcBef>
          <a:spcPct val="0"/>
        </a:spcBef>
        <a:spcAft>
          <a:spcPct val="0"/>
        </a:spcAft>
        <a:defRPr sz="4000" b="1">
          <a:solidFill>
            <a:srgbClr val="0033CC"/>
          </a:solidFill>
          <a:latin typeface="Arial" charset="0"/>
          <a:cs typeface="Arial" charset="0"/>
        </a:defRPr>
      </a:lvl4pPr>
      <a:lvl5pPr algn="ctr" rtl="0" eaLnBrk="0" fontAlgn="base" hangingPunct="0">
        <a:spcBef>
          <a:spcPct val="0"/>
        </a:spcBef>
        <a:spcAft>
          <a:spcPct val="0"/>
        </a:spcAft>
        <a:defRPr sz="4000" b="1">
          <a:solidFill>
            <a:srgbClr val="0033CC"/>
          </a:solidFill>
          <a:latin typeface="Arial" charset="0"/>
          <a:cs typeface="Arial"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357188" indent="-357188" algn="l" rtl="0" eaLnBrk="0" fontAlgn="base" hangingPunct="0">
        <a:spcBef>
          <a:spcPts val="600"/>
        </a:spcBef>
        <a:spcAft>
          <a:spcPct val="0"/>
        </a:spcAft>
        <a:buClr>
          <a:srgbClr val="0033CC"/>
        </a:buClr>
        <a:buSzPct val="110000"/>
        <a:buFont typeface="Arial" charset="0"/>
        <a:buChar char="•"/>
        <a:defRPr sz="3600" kern="1200">
          <a:solidFill>
            <a:srgbClr val="072C62"/>
          </a:solidFill>
          <a:latin typeface="Arial" panose="020B0604020202020204" pitchFamily="34" charset="0"/>
          <a:ea typeface="+mn-ea"/>
          <a:cs typeface="Arial" panose="020B0604020202020204" pitchFamily="34" charset="0"/>
        </a:defRPr>
      </a:lvl1pPr>
      <a:lvl2pPr marL="622300" indent="-347663" algn="l" rtl="0" eaLnBrk="0" fontAlgn="base" hangingPunct="0">
        <a:spcBef>
          <a:spcPts val="500"/>
        </a:spcBef>
        <a:spcAft>
          <a:spcPct val="0"/>
        </a:spcAft>
        <a:buClr>
          <a:srgbClr val="0033CC"/>
        </a:buClr>
        <a:buSzPct val="110000"/>
        <a:buFont typeface="Arial" charset="0"/>
        <a:buChar char="•"/>
        <a:defRPr sz="3400" kern="1200">
          <a:solidFill>
            <a:srgbClr val="072C62"/>
          </a:solidFill>
          <a:latin typeface="Arial" panose="020B0604020202020204" pitchFamily="34" charset="0"/>
          <a:ea typeface="+mn-ea"/>
          <a:cs typeface="Arial" panose="020B0604020202020204" pitchFamily="34" charset="0"/>
        </a:defRPr>
      </a:lvl2pPr>
      <a:lvl3pPr marL="901700" indent="-307975" algn="l" rtl="0" eaLnBrk="0" fontAlgn="base" hangingPunct="0">
        <a:spcBef>
          <a:spcPts val="500"/>
        </a:spcBef>
        <a:spcAft>
          <a:spcPct val="0"/>
        </a:spcAft>
        <a:buClr>
          <a:srgbClr val="0033CC"/>
        </a:buClr>
        <a:buSzPct val="110000"/>
        <a:buFont typeface="Arial" charset="0"/>
        <a:buChar char="•"/>
        <a:defRPr sz="3200" kern="1200">
          <a:solidFill>
            <a:srgbClr val="072C62"/>
          </a:solidFill>
          <a:latin typeface="Arial" panose="020B0604020202020204" pitchFamily="34" charset="0"/>
          <a:ea typeface="+mn-ea"/>
          <a:cs typeface="Arial" panose="020B0604020202020204" pitchFamily="34" charset="0"/>
        </a:defRPr>
      </a:lvl3pPr>
      <a:lvl4pPr marL="1166813" indent="-298450" algn="l" rtl="0" eaLnBrk="0" fontAlgn="base" hangingPunct="0">
        <a:spcBef>
          <a:spcPts val="400"/>
        </a:spcBef>
        <a:spcAft>
          <a:spcPct val="0"/>
        </a:spcAft>
        <a:buClr>
          <a:srgbClr val="0033CC"/>
        </a:buClr>
        <a:buSzPct val="110000"/>
        <a:buFont typeface="Arial" charset="0"/>
        <a:buChar char="•"/>
        <a:defRPr sz="3000" kern="1200">
          <a:solidFill>
            <a:srgbClr val="072C62"/>
          </a:solidFill>
          <a:latin typeface="Arial" panose="020B0604020202020204" pitchFamily="34" charset="0"/>
          <a:ea typeface="+mn-ea"/>
          <a:cs typeface="Arial" panose="020B0604020202020204" pitchFamily="34" charset="0"/>
        </a:defRPr>
      </a:lvl4pPr>
      <a:lvl5pPr marL="1431925" indent="-288925" algn="l" rtl="0" eaLnBrk="0" fontAlgn="base" hangingPunct="0">
        <a:spcBef>
          <a:spcPts val="300"/>
        </a:spcBef>
        <a:spcAft>
          <a:spcPct val="0"/>
        </a:spcAft>
        <a:buClr>
          <a:srgbClr val="0033CC"/>
        </a:buClr>
        <a:buSzPct val="110000"/>
        <a:buFont typeface="Arial" charset="0"/>
        <a:buChar char="•"/>
        <a:defRPr sz="2800" kern="1200">
          <a:solidFill>
            <a:srgbClr val="072C62"/>
          </a:solidFill>
          <a:latin typeface="Arial" panose="020B0604020202020204" pitchFamily="34" charset="0"/>
          <a:ea typeface="+mn-ea"/>
          <a:cs typeface="Arial" panose="020B0604020202020204"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5938" y="116632"/>
            <a:ext cx="8112125" cy="2212975"/>
          </a:xfrm>
        </p:spPr>
        <p:txBody>
          <a:bodyPr>
            <a:noAutofit/>
          </a:bodyPr>
          <a:lstStyle/>
          <a:p>
            <a:pPr algn="ctr">
              <a:defRPr/>
            </a:pPr>
            <a:r>
              <a:rPr lang="fr-CA" altLang="en-US" sz="3600" dirty="0" err="1">
                <a:solidFill>
                  <a:srgbClr val="0033CC"/>
                </a:solidFill>
                <a:latin typeface="Arial" charset="0"/>
                <a:cs typeface="Arial" charset="0"/>
              </a:rPr>
              <a:t>Aprendiendo</a:t>
            </a:r>
            <a:r>
              <a:rPr lang="fr-CA" altLang="en-US" sz="3600" dirty="0">
                <a:solidFill>
                  <a:srgbClr val="0033CC"/>
                </a:solidFill>
                <a:latin typeface="Arial" charset="0"/>
                <a:cs typeface="Arial" charset="0"/>
              </a:rPr>
              <a:t> de los </a:t>
            </a:r>
            <a:r>
              <a:rPr lang="fr-CA" altLang="en-US" sz="3600" dirty="0" err="1" smtClean="0">
                <a:solidFill>
                  <a:srgbClr val="0033CC"/>
                </a:solidFill>
                <a:latin typeface="Arial" charset="0"/>
                <a:cs typeface="Arial" charset="0"/>
              </a:rPr>
              <a:t>mejores</a:t>
            </a:r>
            <a:r>
              <a:rPr lang="fr-CA" altLang="en-US" sz="3600" dirty="0" smtClean="0">
                <a:solidFill>
                  <a:srgbClr val="0033CC"/>
                </a:solidFill>
                <a:latin typeface="Arial" charset="0"/>
                <a:cs typeface="Arial" charset="0"/>
              </a:rPr>
              <a:t/>
            </a:r>
            <a:br>
              <a:rPr lang="fr-CA" altLang="en-US" sz="3600" dirty="0" smtClean="0">
                <a:solidFill>
                  <a:srgbClr val="0033CC"/>
                </a:solidFill>
                <a:latin typeface="Arial" charset="0"/>
                <a:cs typeface="Arial" charset="0"/>
              </a:rPr>
            </a:br>
            <a:r>
              <a:rPr lang="fr-CA" altLang="en-US" sz="3600" dirty="0" smtClean="0">
                <a:solidFill>
                  <a:srgbClr val="C00000"/>
                </a:solidFill>
                <a:latin typeface="Arial" charset="0"/>
                <a:cs typeface="Arial" charset="0"/>
              </a:rPr>
              <a:t>Apprendre des meilleurs</a:t>
            </a:r>
            <a:br>
              <a:rPr lang="fr-CA" altLang="en-US" sz="3600" dirty="0" smtClean="0">
                <a:solidFill>
                  <a:srgbClr val="C00000"/>
                </a:solidFill>
                <a:latin typeface="Arial" charset="0"/>
                <a:cs typeface="Arial" charset="0"/>
              </a:rPr>
            </a:br>
            <a:r>
              <a:rPr lang="fr-CA" altLang="en-US" sz="3600" dirty="0" smtClean="0">
                <a:solidFill>
                  <a:srgbClr val="A6B02A"/>
                </a:solidFill>
                <a:latin typeface="Arial" charset="0"/>
                <a:cs typeface="Arial" charset="0"/>
              </a:rPr>
              <a:t>Learning </a:t>
            </a:r>
            <a:r>
              <a:rPr lang="fr-CA" altLang="en-US" sz="3600" dirty="0" err="1" smtClean="0">
                <a:solidFill>
                  <a:srgbClr val="A6B02A"/>
                </a:solidFill>
                <a:latin typeface="Arial" charset="0"/>
                <a:cs typeface="Arial" charset="0"/>
              </a:rPr>
              <a:t>from</a:t>
            </a:r>
            <a:r>
              <a:rPr lang="fr-CA" altLang="en-US" sz="3600" dirty="0" smtClean="0">
                <a:solidFill>
                  <a:srgbClr val="A6B02A"/>
                </a:solidFill>
                <a:latin typeface="Arial" charset="0"/>
                <a:cs typeface="Arial" charset="0"/>
              </a:rPr>
              <a:t> the Best</a:t>
            </a:r>
            <a:r>
              <a:rPr lang="en-US" sz="3600" dirty="0">
                <a:solidFill>
                  <a:srgbClr val="0033CC"/>
                </a:solidFill>
                <a:effectLst/>
              </a:rPr>
              <a:t/>
            </a:r>
            <a:br>
              <a:rPr lang="en-US" sz="3600" dirty="0">
                <a:solidFill>
                  <a:srgbClr val="0033CC"/>
                </a:solidFill>
                <a:effectLst/>
              </a:rPr>
            </a:br>
            <a:endParaRPr lang="en-US" sz="3600" dirty="0">
              <a:solidFill>
                <a:srgbClr val="0033CC"/>
              </a:solidFill>
            </a:endParaRPr>
          </a:p>
        </p:txBody>
      </p:sp>
      <p:sp>
        <p:nvSpPr>
          <p:cNvPr id="3" name="Sous-titre 2"/>
          <p:cNvSpPr>
            <a:spLocks noGrp="1"/>
          </p:cNvSpPr>
          <p:nvPr>
            <p:ph type="subTitle" idx="1"/>
          </p:nvPr>
        </p:nvSpPr>
        <p:spPr>
          <a:xfrm>
            <a:off x="179388" y="2114669"/>
            <a:ext cx="8785225" cy="2096385"/>
          </a:xfrm>
        </p:spPr>
        <p:txBody>
          <a:bodyPr>
            <a:normAutofit/>
          </a:bodyPr>
          <a:lstStyle/>
          <a:p>
            <a:pPr algn="ctr">
              <a:lnSpc>
                <a:spcPts val="2000"/>
              </a:lnSpc>
              <a:spcBef>
                <a:spcPts val="0"/>
              </a:spcBef>
              <a:spcAft>
                <a:spcPts val="0"/>
              </a:spcAft>
              <a:defRPr/>
            </a:pPr>
            <a:r>
              <a:rPr lang="en-US" sz="3200" dirty="0" smtClean="0">
                <a:solidFill>
                  <a:srgbClr val="002060"/>
                </a:solidFill>
                <a:latin typeface="Arial" panose="020B0604020202020204" pitchFamily="34" charset="0"/>
                <a:cs typeface="Arial" panose="020B0604020202020204" pitchFamily="34" charset="0"/>
              </a:rPr>
              <a:t>Alex </a:t>
            </a:r>
            <a:r>
              <a:rPr lang="en-US" sz="3200" dirty="0" err="1" smtClean="0">
                <a:solidFill>
                  <a:srgbClr val="002060"/>
                </a:solidFill>
                <a:latin typeface="Arial" panose="020B0604020202020204" pitchFamily="34" charset="0"/>
                <a:cs typeface="Arial" panose="020B0604020202020204" pitchFamily="34" charset="0"/>
              </a:rPr>
              <a:t>Lussier</a:t>
            </a:r>
            <a:r>
              <a:rPr lang="en-US" sz="3200" dirty="0" smtClean="0">
                <a:solidFill>
                  <a:srgbClr val="002060"/>
                </a:solidFill>
                <a:latin typeface="Arial" panose="020B0604020202020204" pitchFamily="34" charset="0"/>
                <a:cs typeface="Arial" panose="020B0604020202020204" pitchFamily="34" charset="0"/>
              </a:rPr>
              <a:t> et Laura King</a:t>
            </a:r>
            <a:endParaRPr lang="en-US" sz="3200" dirty="0">
              <a:solidFill>
                <a:srgbClr val="002060"/>
              </a:solidFill>
              <a:latin typeface="Arial" panose="020B0604020202020204" pitchFamily="34" charset="0"/>
              <a:cs typeface="Arial" panose="020B0604020202020204" pitchFamily="34" charset="0"/>
            </a:endParaRPr>
          </a:p>
          <a:p>
            <a:pPr algn="ctr">
              <a:lnSpc>
                <a:spcPts val="2000"/>
              </a:lnSpc>
              <a:spcBef>
                <a:spcPts val="0"/>
              </a:spcBef>
              <a:spcAft>
                <a:spcPts val="0"/>
              </a:spcAft>
              <a:defRPr/>
            </a:pPr>
            <a:endParaRPr lang="en-US" sz="1400" baseline="30000" dirty="0" smtClean="0">
              <a:solidFill>
                <a:srgbClr val="002060"/>
              </a:solidFill>
              <a:latin typeface="Arial" panose="020B0604020202020204" pitchFamily="34" charset="0"/>
              <a:cs typeface="Arial" panose="020B0604020202020204" pitchFamily="34" charset="0"/>
            </a:endParaRPr>
          </a:p>
          <a:p>
            <a:pPr algn="ctr">
              <a:lnSpc>
                <a:spcPts val="2400"/>
              </a:lnSpc>
              <a:spcBef>
                <a:spcPts val="0"/>
              </a:spcBef>
              <a:spcAft>
                <a:spcPts val="0"/>
              </a:spcAft>
              <a:defRPr/>
            </a:pPr>
            <a:r>
              <a:rPr lang="en-US" sz="2400" dirty="0" err="1" smtClean="0">
                <a:solidFill>
                  <a:srgbClr val="002060"/>
                </a:solidFill>
                <a:latin typeface="Arial" panose="020B0604020202020204" pitchFamily="34" charset="0"/>
                <a:cs typeface="Arial" panose="020B0604020202020204" pitchFamily="34" charset="0"/>
              </a:rPr>
              <a:t>en</a:t>
            </a:r>
            <a:r>
              <a:rPr lang="en-US" sz="2400" dirty="0" smtClean="0">
                <a:solidFill>
                  <a:srgbClr val="002060"/>
                </a:solidFill>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c</a:t>
            </a:r>
            <a:r>
              <a:rPr lang="en-US" sz="2400" dirty="0" smtClean="0">
                <a:solidFill>
                  <a:srgbClr val="002060"/>
                </a:solidFill>
                <a:latin typeface="Arial" panose="020B0604020202020204" pitchFamily="34" charset="0"/>
                <a:cs typeface="Arial" panose="020B0604020202020204" pitchFamily="34" charset="0"/>
              </a:rPr>
              <a:t>ollaboration avec </a:t>
            </a:r>
          </a:p>
          <a:p>
            <a:pPr algn="ctr">
              <a:lnSpc>
                <a:spcPts val="2400"/>
              </a:lnSpc>
              <a:spcBef>
                <a:spcPts val="0"/>
              </a:spcBef>
              <a:spcAft>
                <a:spcPts val="0"/>
              </a:spcAft>
              <a:defRPr/>
            </a:pPr>
            <a:r>
              <a:rPr lang="en-US" sz="2400" dirty="0" smtClean="0">
                <a:solidFill>
                  <a:srgbClr val="002060"/>
                </a:solidFill>
                <a:latin typeface="Arial" panose="020B0604020202020204" pitchFamily="34" charset="0"/>
                <a:cs typeface="Arial" panose="020B0604020202020204" pitchFamily="34" charset="0"/>
              </a:rPr>
              <a:t>Catherine </a:t>
            </a:r>
            <a:r>
              <a:rPr lang="en-US" sz="2400" dirty="0" err="1" smtClean="0">
                <a:solidFill>
                  <a:srgbClr val="002060"/>
                </a:solidFill>
                <a:latin typeface="Arial" panose="020B0604020202020204" pitchFamily="34" charset="0"/>
                <a:cs typeface="Arial" panose="020B0604020202020204" pitchFamily="34" charset="0"/>
              </a:rPr>
              <a:t>Fichten</a:t>
            </a:r>
            <a:r>
              <a:rPr lang="en-US" sz="2400" dirty="0" smtClean="0">
                <a:solidFill>
                  <a:srgbClr val="002060"/>
                </a:solidFill>
                <a:latin typeface="Arial" panose="020B0604020202020204" pitchFamily="34" charset="0"/>
                <a:cs typeface="Arial" panose="020B0604020202020204" pitchFamily="34" charset="0"/>
              </a:rPr>
              <a:t>, Mary Jorgensen, Alice Havel, Evelyne </a:t>
            </a:r>
            <a:r>
              <a:rPr lang="en-US" sz="2400" dirty="0" err="1" smtClean="0">
                <a:solidFill>
                  <a:srgbClr val="002060"/>
                </a:solidFill>
                <a:latin typeface="Arial" panose="020B0604020202020204" pitchFamily="34" charset="0"/>
                <a:cs typeface="Arial" panose="020B0604020202020204" pitchFamily="34" charset="0"/>
              </a:rPr>
              <a:t>Marcil</a:t>
            </a:r>
            <a:r>
              <a:rPr lang="en-US" sz="2400" dirty="0" smtClean="0">
                <a:solidFill>
                  <a:srgbClr val="002060"/>
                </a:solidFill>
                <a:latin typeface="Arial" panose="020B0604020202020204" pitchFamily="34" charset="0"/>
                <a:cs typeface="Arial" panose="020B0604020202020204" pitchFamily="34" charset="0"/>
              </a:rPr>
              <a:t>, Jillian </a:t>
            </a:r>
            <a:r>
              <a:rPr lang="en-US" sz="2400" dirty="0">
                <a:solidFill>
                  <a:srgbClr val="002060"/>
                </a:solidFill>
                <a:latin typeface="Arial" panose="020B0604020202020204" pitchFamily="34" charset="0"/>
                <a:cs typeface="Arial" panose="020B0604020202020204" pitchFamily="34" charset="0"/>
              </a:rPr>
              <a:t>Budd, </a:t>
            </a:r>
            <a:r>
              <a:rPr lang="en-US" sz="2400" dirty="0" smtClean="0">
                <a:solidFill>
                  <a:srgbClr val="002060"/>
                </a:solidFill>
                <a:latin typeface="Arial" panose="020B0604020202020204" pitchFamily="34" charset="0"/>
                <a:cs typeface="Arial" panose="020B0604020202020204" pitchFamily="34" charset="0"/>
              </a:rPr>
              <a:t>Cristina </a:t>
            </a:r>
            <a:r>
              <a:rPr lang="en-US" sz="2400" dirty="0" err="1">
                <a:solidFill>
                  <a:srgbClr val="002060"/>
                </a:solidFill>
                <a:latin typeface="Arial" panose="020B0604020202020204" pitchFamily="34" charset="0"/>
                <a:cs typeface="Arial" panose="020B0604020202020204" pitchFamily="34" charset="0"/>
              </a:rPr>
              <a:t>Vitouchanskaia</a:t>
            </a:r>
            <a:r>
              <a:rPr lang="en-US" sz="2400" dirty="0">
                <a:solidFill>
                  <a:srgbClr val="002060"/>
                </a:solidFill>
                <a:latin typeface="Arial" panose="020B0604020202020204" pitchFamily="34" charset="0"/>
                <a:cs typeface="Arial" panose="020B0604020202020204" pitchFamily="34" charset="0"/>
              </a:rPr>
              <a:t>, Jennison </a:t>
            </a:r>
            <a:r>
              <a:rPr lang="en-US" sz="2400" dirty="0" smtClean="0">
                <a:solidFill>
                  <a:srgbClr val="002060"/>
                </a:solidFill>
                <a:latin typeface="Arial" panose="020B0604020202020204" pitchFamily="34" charset="0"/>
                <a:cs typeface="Arial" panose="020B0604020202020204" pitchFamily="34" charset="0"/>
              </a:rPr>
              <a:t>Asuncion &amp; </a:t>
            </a:r>
            <a:r>
              <a:rPr lang="en-US" sz="2400" dirty="0">
                <a:solidFill>
                  <a:srgbClr val="002060"/>
                </a:solidFill>
                <a:latin typeface="Arial" panose="020B0604020202020204" pitchFamily="34" charset="0"/>
                <a:cs typeface="Arial" panose="020B0604020202020204" pitchFamily="34" charset="0"/>
              </a:rPr>
              <a:t>Laura Schaffer</a:t>
            </a:r>
            <a:endParaRPr lang="en-US" sz="2800" dirty="0" smtClean="0">
              <a:solidFill>
                <a:srgbClr val="002060"/>
              </a:solidFill>
            </a:endParaRPr>
          </a:p>
        </p:txBody>
      </p:sp>
      <p:sp>
        <p:nvSpPr>
          <p:cNvPr id="4101" name="Connecteur droit 28"/>
          <p:cNvSpPr>
            <a:spLocks noChangeShapeType="1"/>
          </p:cNvSpPr>
          <p:nvPr/>
        </p:nvSpPr>
        <p:spPr bwMode="auto">
          <a:xfrm>
            <a:off x="398463" y="1844824"/>
            <a:ext cx="8229600" cy="0"/>
          </a:xfrm>
          <a:prstGeom prst="line">
            <a:avLst/>
          </a:prstGeom>
          <a:noFill/>
          <a:ln w="19050" algn="ctr">
            <a:solidFill>
              <a:srgbClr val="0033CC"/>
            </a:solidFill>
            <a:round/>
            <a:headEnd/>
            <a:tailEnd/>
          </a:ln>
          <a:extLst>
            <a:ext uri="{909E8E84-426E-40DD-AFC4-6F175D3DCCD1}">
              <a14:hiddenFill xmlns:a14="http://schemas.microsoft.com/office/drawing/2010/main">
                <a:noFill/>
              </a14:hiddenFill>
            </a:ext>
          </a:extLst>
        </p:spPr>
        <p:txBody>
          <a:bodyPr/>
          <a:lstStyle/>
          <a:p>
            <a:pPr eaLnBrk="0" hangingPunct="0"/>
            <a:endParaRPr lang="en-US">
              <a:solidFill>
                <a:prstClr val="black"/>
              </a:solidFill>
            </a:endParaRPr>
          </a:p>
        </p:txBody>
      </p:sp>
      <p:sp>
        <p:nvSpPr>
          <p:cNvPr id="7" name="TextBox 6"/>
          <p:cNvSpPr txBox="1"/>
          <p:nvPr/>
        </p:nvSpPr>
        <p:spPr>
          <a:xfrm>
            <a:off x="359532" y="4503023"/>
            <a:ext cx="8424936" cy="707886"/>
          </a:xfrm>
          <a:prstGeom prst="rect">
            <a:avLst/>
          </a:prstGeom>
          <a:noFill/>
        </p:spPr>
        <p:txBody>
          <a:bodyPr wrap="square" rtlCol="0">
            <a:spAutoFit/>
          </a:bodyPr>
          <a:lstStyle/>
          <a:p>
            <a:pPr algn="ctr" eaLnBrk="0" hangingPunct="0"/>
            <a:r>
              <a:rPr lang="fr-CA" sz="2000" dirty="0">
                <a:solidFill>
                  <a:prstClr val="black"/>
                </a:solidFill>
              </a:rPr>
              <a:t>Journée de la recherche et de la pédagogie</a:t>
            </a:r>
            <a:r>
              <a:rPr lang="en-US" sz="2000" dirty="0">
                <a:solidFill>
                  <a:prstClr val="black"/>
                </a:solidFill>
                <a:latin typeface="Arial" panose="020B0604020202020204" pitchFamily="34" charset="0"/>
                <a:cs typeface="Arial" panose="020B0604020202020204" pitchFamily="34" charset="0"/>
              </a:rPr>
              <a:t>, 2 </a:t>
            </a:r>
            <a:r>
              <a:rPr lang="en-US" sz="2000" dirty="0" err="1">
                <a:solidFill>
                  <a:prstClr val="black"/>
                </a:solidFill>
                <a:latin typeface="Arial" panose="020B0604020202020204" pitchFamily="34" charset="0"/>
                <a:cs typeface="Arial" panose="020B0604020202020204" pitchFamily="34" charset="0"/>
              </a:rPr>
              <a:t>juin</a:t>
            </a:r>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2016</a:t>
            </a:r>
          </a:p>
          <a:p>
            <a:pPr algn="ctr" eaLnBrk="0" hangingPunct="0"/>
            <a:r>
              <a:rPr lang="fr-CA" sz="2000" dirty="0" smtClean="0">
                <a:solidFill>
                  <a:prstClr val="black"/>
                </a:solidFill>
                <a:latin typeface="Arial" panose="020B0604020202020204" pitchFamily="34" charset="0"/>
                <a:cs typeface="Arial" panose="020B0604020202020204" pitchFamily="34" charset="0"/>
              </a:rPr>
              <a:t>Cégep André-</a:t>
            </a:r>
            <a:r>
              <a:rPr lang="fr-CA" sz="2000" dirty="0" err="1" smtClean="0">
                <a:solidFill>
                  <a:prstClr val="black"/>
                </a:solidFill>
                <a:latin typeface="Arial" panose="020B0604020202020204" pitchFamily="34" charset="0"/>
                <a:cs typeface="Arial" panose="020B0604020202020204" pitchFamily="34" charset="0"/>
              </a:rPr>
              <a:t>Laurendeau</a:t>
            </a:r>
            <a:endParaRPr lang="en-US" sz="2000" dirty="0">
              <a:solidFill>
                <a:prstClr val="black"/>
              </a:solidFill>
              <a:latin typeface="Arial" panose="020B0604020202020204" pitchFamily="34" charset="0"/>
              <a:cs typeface="Arial" panose="020B0604020202020204" pitchFamily="34" charset="0"/>
            </a:endParaRPr>
          </a:p>
        </p:txBody>
      </p:sp>
      <p:pic>
        <p:nvPicPr>
          <p:cNvPr id="8" name="Picture 14" descr="Logo for the Fonds de Recherche sur la Société et la Cultur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559" y="6014141"/>
            <a:ext cx="2049463"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Dawson Colleg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7245" y="6212709"/>
            <a:ext cx="1181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6" descr="Adaptech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8637" y="6000776"/>
            <a:ext cx="5651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Attribution - Non Commercia l- No Derivatives 4.0 International" title="Creative Commons Licens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3296" y="5445224"/>
            <a:ext cx="917407" cy="285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égep André-Laurendeau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214" y="5934695"/>
            <a:ext cx="1686817" cy="6979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ESR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8236" y="6021288"/>
            <a:ext cx="1800187" cy="68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939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Arial" charset="0"/>
                <a:cs typeface="Arial" charset="0"/>
              </a:rPr>
              <a:t>Conclusion 1</a:t>
            </a:r>
          </a:p>
        </p:txBody>
      </p:sp>
      <p:sp>
        <p:nvSpPr>
          <p:cNvPr id="3" name="Content Placeholder 2"/>
          <p:cNvSpPr>
            <a:spLocks noGrp="1"/>
          </p:cNvSpPr>
          <p:nvPr>
            <p:ph sz="quarter" idx="1"/>
          </p:nvPr>
        </p:nvSpPr>
        <p:spPr>
          <a:xfrm>
            <a:off x="179389" y="1341438"/>
            <a:ext cx="8713092" cy="4456112"/>
          </a:xfrm>
        </p:spPr>
        <p:txBody>
          <a:bodyPr/>
          <a:lstStyle/>
          <a:p>
            <a:pPr>
              <a:defRPr/>
            </a:pPr>
            <a:r>
              <a:rPr lang="fr-CA" dirty="0" smtClean="0"/>
              <a:t>Ce n’est pas nécessairement la complexité des technologies, mais leur utilisation efficace dans un contexte pédagogique qui fait l’excellence. </a:t>
            </a:r>
          </a:p>
        </p:txBody>
      </p:sp>
      <p:sp>
        <p:nvSpPr>
          <p:cNvPr id="81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rgbClr val="0033CC"/>
              </a:buClr>
              <a:buSzPct val="110000"/>
              <a:buFont typeface="Arial" charset="0"/>
              <a:buChar char="•"/>
              <a:defRPr sz="3600">
                <a:solidFill>
                  <a:schemeClr val="tx1"/>
                </a:solidFill>
                <a:latin typeface="Arial" charset="0"/>
                <a:cs typeface="Arial" charset="0"/>
              </a:defRPr>
            </a:lvl1pPr>
            <a:lvl2pPr marL="742950" indent="-285750" eaLnBrk="0" hangingPunct="0">
              <a:spcBef>
                <a:spcPts val="500"/>
              </a:spcBef>
              <a:buClr>
                <a:srgbClr val="0033CC"/>
              </a:buClr>
              <a:buSzPct val="110000"/>
              <a:buFont typeface="Arial" charset="0"/>
              <a:buChar char="•"/>
              <a:defRPr sz="3400">
                <a:solidFill>
                  <a:schemeClr val="tx1"/>
                </a:solidFill>
                <a:latin typeface="Arial" charset="0"/>
                <a:cs typeface="Arial" charset="0"/>
              </a:defRPr>
            </a:lvl2pPr>
            <a:lvl3pPr marL="1143000" indent="-228600" eaLnBrk="0" hangingPunct="0">
              <a:spcBef>
                <a:spcPts val="500"/>
              </a:spcBef>
              <a:buClr>
                <a:srgbClr val="0033CC"/>
              </a:buClr>
              <a:buSzPct val="110000"/>
              <a:buFont typeface="Arial" charset="0"/>
              <a:buChar char="•"/>
              <a:defRPr sz="3200">
                <a:solidFill>
                  <a:schemeClr val="tx1"/>
                </a:solidFill>
                <a:latin typeface="Arial" charset="0"/>
                <a:cs typeface="Arial" charset="0"/>
              </a:defRPr>
            </a:lvl3pPr>
            <a:lvl4pPr marL="1600200" indent="-228600" eaLnBrk="0" hangingPunct="0">
              <a:spcBef>
                <a:spcPts val="400"/>
              </a:spcBef>
              <a:buClr>
                <a:srgbClr val="0033CC"/>
              </a:buClr>
              <a:buSzPct val="110000"/>
              <a:buFont typeface="Arial" charset="0"/>
              <a:buChar char="•"/>
              <a:defRPr sz="3000">
                <a:solidFill>
                  <a:schemeClr val="tx1"/>
                </a:solidFill>
                <a:latin typeface="Arial" charset="0"/>
                <a:cs typeface="Arial" charset="0"/>
              </a:defRPr>
            </a:lvl4pPr>
            <a:lvl5pPr marL="2057400" indent="-228600" eaLnBrk="0" hangingPunct="0">
              <a:spcBef>
                <a:spcPts val="300"/>
              </a:spcBef>
              <a:buClr>
                <a:srgbClr val="0033CC"/>
              </a:buClr>
              <a:buSzPct val="110000"/>
              <a:buFont typeface="Arial" charset="0"/>
              <a:buChar char="•"/>
              <a:defRPr sz="2800">
                <a:solidFill>
                  <a:schemeClr val="tx1"/>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9pPr>
          </a:lstStyle>
          <a:p>
            <a:pPr eaLnBrk="1" hangingPunct="1">
              <a:spcBef>
                <a:spcPct val="0"/>
              </a:spcBef>
              <a:buClrTx/>
              <a:buSzTx/>
              <a:buFontTx/>
              <a:buNone/>
            </a:pPr>
            <a:fld id="{9C3B1164-9C08-4B4A-81ED-E36D22917047}" type="slidenum">
              <a:rPr lang="fr-FR" altLang="fr-FR" sz="1400" smtClean="0">
                <a:solidFill>
                  <a:srgbClr val="0033CC"/>
                </a:solidFill>
              </a:rPr>
              <a:pPr eaLnBrk="1" hangingPunct="1">
                <a:spcBef>
                  <a:spcPct val="0"/>
                </a:spcBef>
                <a:buClrTx/>
                <a:buSzTx/>
                <a:buFontTx/>
                <a:buNone/>
              </a:pPr>
              <a:t>10</a:t>
            </a:fld>
            <a:endParaRPr lang="fr-FR" altLang="fr-FR" sz="1400" smtClean="0">
              <a:solidFill>
                <a:srgbClr val="0033CC"/>
              </a:solidFill>
            </a:endParaRPr>
          </a:p>
        </p:txBody>
      </p:sp>
    </p:spTree>
    <p:extLst>
      <p:ext uri="{BB962C8B-B14F-4D97-AF65-F5344CB8AC3E}">
        <p14:creationId xmlns:p14="http://schemas.microsoft.com/office/powerpoint/2010/main" val="2735364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Arial" charset="0"/>
                <a:cs typeface="Arial" charset="0"/>
              </a:rPr>
              <a:t>Conclusion 2</a:t>
            </a:r>
          </a:p>
        </p:txBody>
      </p:sp>
      <p:sp>
        <p:nvSpPr>
          <p:cNvPr id="3" name="Content Placeholder 2"/>
          <p:cNvSpPr>
            <a:spLocks noGrp="1"/>
          </p:cNvSpPr>
          <p:nvPr>
            <p:ph sz="quarter" idx="1"/>
          </p:nvPr>
        </p:nvSpPr>
        <p:spPr>
          <a:xfrm>
            <a:off x="179389" y="1341438"/>
            <a:ext cx="8713092" cy="4456112"/>
          </a:xfrm>
        </p:spPr>
        <p:txBody>
          <a:bodyPr/>
          <a:lstStyle/>
          <a:p>
            <a:pPr>
              <a:defRPr/>
            </a:pPr>
            <a:r>
              <a:rPr lang="en-US" dirty="0" smtClean="0"/>
              <a:t>Bien </a:t>
            </a:r>
            <a:r>
              <a:rPr lang="en-US" dirty="0" err="1" smtClean="0"/>
              <a:t>utiliser</a:t>
            </a:r>
            <a:r>
              <a:rPr lang="en-US" dirty="0" smtClean="0"/>
              <a:t> les technologies ne repose pas </a:t>
            </a:r>
            <a:r>
              <a:rPr lang="en-US" dirty="0" err="1" smtClean="0"/>
              <a:t>seulement</a:t>
            </a:r>
            <a:r>
              <a:rPr lang="en-US" dirty="0" smtClean="0"/>
              <a:t> sur les </a:t>
            </a:r>
            <a:r>
              <a:rPr lang="en-US" dirty="0" err="1" smtClean="0"/>
              <a:t>épaules</a:t>
            </a:r>
            <a:r>
              <a:rPr lang="en-US" dirty="0" smtClean="0"/>
              <a:t> des </a:t>
            </a:r>
            <a:r>
              <a:rPr lang="en-US" dirty="0" err="1" smtClean="0"/>
              <a:t>enseignants</a:t>
            </a:r>
            <a:r>
              <a:rPr lang="en-US" dirty="0" smtClean="0"/>
              <a:t>. </a:t>
            </a:r>
            <a:r>
              <a:rPr lang="en-US" dirty="0" err="1" smtClean="0"/>
              <a:t>Une</a:t>
            </a:r>
            <a:r>
              <a:rPr lang="en-US" dirty="0" smtClean="0"/>
              <a:t> </a:t>
            </a:r>
            <a:r>
              <a:rPr lang="en-US" dirty="0" err="1" smtClean="0"/>
              <a:t>étroite</a:t>
            </a:r>
            <a:r>
              <a:rPr lang="en-US" dirty="0" smtClean="0"/>
              <a:t> collaboration entre </a:t>
            </a:r>
            <a:r>
              <a:rPr lang="en-US" dirty="0" err="1" smtClean="0"/>
              <a:t>l’institution</a:t>
            </a:r>
            <a:r>
              <a:rPr lang="en-US" dirty="0" smtClean="0"/>
              <a:t>, les </a:t>
            </a:r>
            <a:r>
              <a:rPr lang="en-US" dirty="0" err="1" smtClean="0"/>
              <a:t>enseignants</a:t>
            </a:r>
            <a:r>
              <a:rPr lang="en-US" dirty="0" smtClean="0"/>
              <a:t> et les </a:t>
            </a:r>
            <a:r>
              <a:rPr lang="en-US" dirty="0" err="1" smtClean="0"/>
              <a:t>étudiants</a:t>
            </a:r>
            <a:r>
              <a:rPr lang="en-US" dirty="0" smtClean="0"/>
              <a:t> </a:t>
            </a:r>
            <a:r>
              <a:rPr lang="en-US" dirty="0" err="1" smtClean="0"/>
              <a:t>est</a:t>
            </a:r>
            <a:r>
              <a:rPr lang="en-US" dirty="0" smtClean="0"/>
              <a:t> </a:t>
            </a:r>
            <a:r>
              <a:rPr lang="en-US" dirty="0" err="1" smtClean="0"/>
              <a:t>primordiale</a:t>
            </a:r>
            <a:r>
              <a:rPr lang="en-US" dirty="0" smtClean="0"/>
              <a:t>.</a:t>
            </a:r>
          </a:p>
        </p:txBody>
      </p:sp>
      <p:sp>
        <p:nvSpPr>
          <p:cNvPr id="81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rgbClr val="0033CC"/>
              </a:buClr>
              <a:buSzPct val="110000"/>
              <a:buFont typeface="Arial" charset="0"/>
              <a:buChar char="•"/>
              <a:defRPr sz="3600">
                <a:solidFill>
                  <a:schemeClr val="tx1"/>
                </a:solidFill>
                <a:latin typeface="Arial" charset="0"/>
                <a:cs typeface="Arial" charset="0"/>
              </a:defRPr>
            </a:lvl1pPr>
            <a:lvl2pPr marL="742950" indent="-285750" eaLnBrk="0" hangingPunct="0">
              <a:spcBef>
                <a:spcPts val="500"/>
              </a:spcBef>
              <a:buClr>
                <a:srgbClr val="0033CC"/>
              </a:buClr>
              <a:buSzPct val="110000"/>
              <a:buFont typeface="Arial" charset="0"/>
              <a:buChar char="•"/>
              <a:defRPr sz="3400">
                <a:solidFill>
                  <a:schemeClr val="tx1"/>
                </a:solidFill>
                <a:latin typeface="Arial" charset="0"/>
                <a:cs typeface="Arial" charset="0"/>
              </a:defRPr>
            </a:lvl2pPr>
            <a:lvl3pPr marL="1143000" indent="-228600" eaLnBrk="0" hangingPunct="0">
              <a:spcBef>
                <a:spcPts val="500"/>
              </a:spcBef>
              <a:buClr>
                <a:srgbClr val="0033CC"/>
              </a:buClr>
              <a:buSzPct val="110000"/>
              <a:buFont typeface="Arial" charset="0"/>
              <a:buChar char="•"/>
              <a:defRPr sz="3200">
                <a:solidFill>
                  <a:schemeClr val="tx1"/>
                </a:solidFill>
                <a:latin typeface="Arial" charset="0"/>
                <a:cs typeface="Arial" charset="0"/>
              </a:defRPr>
            </a:lvl3pPr>
            <a:lvl4pPr marL="1600200" indent="-228600" eaLnBrk="0" hangingPunct="0">
              <a:spcBef>
                <a:spcPts val="400"/>
              </a:spcBef>
              <a:buClr>
                <a:srgbClr val="0033CC"/>
              </a:buClr>
              <a:buSzPct val="110000"/>
              <a:buFont typeface="Arial" charset="0"/>
              <a:buChar char="•"/>
              <a:defRPr sz="3000">
                <a:solidFill>
                  <a:schemeClr val="tx1"/>
                </a:solidFill>
                <a:latin typeface="Arial" charset="0"/>
                <a:cs typeface="Arial" charset="0"/>
              </a:defRPr>
            </a:lvl4pPr>
            <a:lvl5pPr marL="2057400" indent="-228600" eaLnBrk="0" hangingPunct="0">
              <a:spcBef>
                <a:spcPts val="300"/>
              </a:spcBef>
              <a:buClr>
                <a:srgbClr val="0033CC"/>
              </a:buClr>
              <a:buSzPct val="110000"/>
              <a:buFont typeface="Arial" charset="0"/>
              <a:buChar char="•"/>
              <a:defRPr sz="2800">
                <a:solidFill>
                  <a:schemeClr val="tx1"/>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9pPr>
          </a:lstStyle>
          <a:p>
            <a:pPr eaLnBrk="1" hangingPunct="1">
              <a:spcBef>
                <a:spcPct val="0"/>
              </a:spcBef>
              <a:buClrTx/>
              <a:buSzTx/>
              <a:buFontTx/>
              <a:buNone/>
            </a:pPr>
            <a:fld id="{9C3B1164-9C08-4B4A-81ED-E36D22917047}" type="slidenum">
              <a:rPr lang="fr-FR" altLang="fr-FR" sz="1400" smtClean="0">
                <a:solidFill>
                  <a:srgbClr val="0033CC"/>
                </a:solidFill>
              </a:rPr>
              <a:pPr eaLnBrk="1" hangingPunct="1">
                <a:spcBef>
                  <a:spcPct val="0"/>
                </a:spcBef>
                <a:buClrTx/>
                <a:buSzTx/>
                <a:buFontTx/>
                <a:buNone/>
              </a:pPr>
              <a:t>11</a:t>
            </a:fld>
            <a:endParaRPr lang="fr-FR" altLang="fr-FR" sz="1400" smtClean="0">
              <a:solidFill>
                <a:srgbClr val="0033CC"/>
              </a:solidFill>
            </a:endParaRPr>
          </a:p>
        </p:txBody>
      </p:sp>
    </p:spTree>
    <p:extLst>
      <p:ext uri="{BB962C8B-B14F-4D97-AF65-F5344CB8AC3E}">
        <p14:creationId xmlns:p14="http://schemas.microsoft.com/office/powerpoint/2010/main" val="2407424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95288" y="-100012"/>
            <a:ext cx="8229600" cy="1247330"/>
          </a:xfrm>
        </p:spPr>
        <p:txBody>
          <a:bodyPr/>
          <a:lstStyle/>
          <a:p>
            <a:pPr>
              <a:defRPr/>
            </a:pPr>
            <a:r>
              <a:rPr lang="en-US" altLang="en-US" dirty="0" smtClean="0">
                <a:latin typeface="Arial" charset="0"/>
                <a:cs typeface="Arial" charset="0"/>
              </a:rPr>
              <a:t>Merci de </a:t>
            </a:r>
            <a:r>
              <a:rPr lang="en-US" altLang="en-US" dirty="0" err="1" smtClean="0">
                <a:latin typeface="Arial" charset="0"/>
                <a:cs typeface="Arial" charset="0"/>
              </a:rPr>
              <a:t>votre</a:t>
            </a:r>
            <a:r>
              <a:rPr lang="en-US" altLang="en-US" dirty="0" smtClean="0">
                <a:latin typeface="Arial" charset="0"/>
                <a:cs typeface="Arial" charset="0"/>
              </a:rPr>
              <a:t> attention</a:t>
            </a:r>
          </a:p>
        </p:txBody>
      </p:sp>
      <p:sp>
        <p:nvSpPr>
          <p:cNvPr id="2355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33CC"/>
              </a:buClr>
              <a:buSzPct val="110000"/>
              <a:buFont typeface="Arial" charset="0"/>
              <a:buChar char="•"/>
              <a:defRPr sz="3600">
                <a:solidFill>
                  <a:srgbClr val="072C62"/>
                </a:solidFill>
                <a:latin typeface="Arial" charset="0"/>
                <a:cs typeface="Arial" charset="0"/>
              </a:defRPr>
            </a:lvl1pPr>
            <a:lvl2pPr marL="742950" indent="-285750">
              <a:spcBef>
                <a:spcPts val="500"/>
              </a:spcBef>
              <a:buClr>
                <a:srgbClr val="0033CC"/>
              </a:buClr>
              <a:buSzPct val="110000"/>
              <a:buFont typeface="Arial" charset="0"/>
              <a:buChar char="•"/>
              <a:defRPr sz="3400">
                <a:solidFill>
                  <a:srgbClr val="072C62"/>
                </a:solidFill>
                <a:latin typeface="Arial" charset="0"/>
                <a:cs typeface="Arial" charset="0"/>
              </a:defRPr>
            </a:lvl2pPr>
            <a:lvl3pPr marL="1143000" indent="-228600">
              <a:spcBef>
                <a:spcPts val="500"/>
              </a:spcBef>
              <a:buClr>
                <a:srgbClr val="0033CC"/>
              </a:buClr>
              <a:buSzPct val="110000"/>
              <a:buFont typeface="Arial" charset="0"/>
              <a:buChar char="•"/>
              <a:defRPr sz="3200">
                <a:solidFill>
                  <a:srgbClr val="072C62"/>
                </a:solidFill>
                <a:latin typeface="Arial" charset="0"/>
                <a:cs typeface="Arial" charset="0"/>
              </a:defRPr>
            </a:lvl3pPr>
            <a:lvl4pPr marL="1600200" indent="-228600">
              <a:spcBef>
                <a:spcPts val="400"/>
              </a:spcBef>
              <a:buClr>
                <a:srgbClr val="0033CC"/>
              </a:buClr>
              <a:buSzPct val="110000"/>
              <a:buFont typeface="Arial" charset="0"/>
              <a:buChar char="•"/>
              <a:defRPr sz="3000">
                <a:solidFill>
                  <a:srgbClr val="072C62"/>
                </a:solidFill>
                <a:latin typeface="Arial" charset="0"/>
                <a:cs typeface="Arial" charset="0"/>
              </a:defRPr>
            </a:lvl4pPr>
            <a:lvl5pPr marL="2057400" indent="-228600">
              <a:spcBef>
                <a:spcPts val="300"/>
              </a:spcBef>
              <a:buClr>
                <a:srgbClr val="0033CC"/>
              </a:buClr>
              <a:buSzPct val="110000"/>
              <a:buFont typeface="Arial" charset="0"/>
              <a:buChar char="•"/>
              <a:defRPr sz="2800">
                <a:solidFill>
                  <a:srgbClr val="072C62"/>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rgbClr val="072C62"/>
                </a:solidFill>
                <a:latin typeface="Arial" charset="0"/>
                <a:cs typeface="Arial" charset="0"/>
              </a:defRPr>
            </a:lvl9pPr>
          </a:lstStyle>
          <a:p>
            <a:pPr>
              <a:spcBef>
                <a:spcPct val="0"/>
              </a:spcBef>
              <a:buClrTx/>
              <a:buSzTx/>
              <a:buFontTx/>
              <a:buNone/>
            </a:pPr>
            <a:fld id="{4906B33E-309E-4877-984F-99AB690F1E92}" type="slidenum">
              <a:rPr lang="fr-CA" altLang="en-US" sz="1400" smtClean="0">
                <a:solidFill>
                  <a:srgbClr val="0033CC"/>
                </a:solidFill>
              </a:rPr>
              <a:pPr>
                <a:spcBef>
                  <a:spcPct val="0"/>
                </a:spcBef>
                <a:buClrTx/>
                <a:buSzTx/>
                <a:buFontTx/>
                <a:buNone/>
              </a:pPr>
              <a:t>12</a:t>
            </a:fld>
            <a:endParaRPr lang="fr-CA" altLang="en-US" sz="1400" smtClean="0">
              <a:solidFill>
                <a:srgbClr val="0033CC"/>
              </a:solidFill>
            </a:endParaRPr>
          </a:p>
        </p:txBody>
      </p:sp>
      <p:pic>
        <p:nvPicPr>
          <p:cNvPr id="7" name="Picture 2" descr="Photo of the Cégep André-Laurendeau buildin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2492896"/>
            <a:ext cx="4176464" cy="2474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09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43408"/>
            <a:ext cx="8229600" cy="1315913"/>
          </a:xfrm>
        </p:spPr>
        <p:txBody>
          <a:bodyPr/>
          <a:lstStyle/>
          <a:p>
            <a:r>
              <a:rPr lang="en-US" altLang="en-US" dirty="0" err="1" smtClean="0">
                <a:latin typeface="Arial" charset="0"/>
                <a:cs typeface="Arial" charset="0"/>
              </a:rPr>
              <a:t>Survol</a:t>
            </a:r>
            <a:r>
              <a:rPr lang="en-US" altLang="en-US" dirty="0" smtClean="0">
                <a:latin typeface="Arial" charset="0"/>
                <a:cs typeface="Arial" charset="0"/>
              </a:rPr>
              <a:t> de </a:t>
            </a:r>
            <a:r>
              <a:rPr lang="en-US" altLang="en-US" dirty="0" err="1" smtClean="0">
                <a:latin typeface="Arial" charset="0"/>
                <a:cs typeface="Arial" charset="0"/>
              </a:rPr>
              <a:t>notre</a:t>
            </a:r>
            <a:r>
              <a:rPr lang="en-US" altLang="en-US" dirty="0" smtClean="0">
                <a:latin typeface="Arial" charset="0"/>
                <a:cs typeface="Arial" charset="0"/>
              </a:rPr>
              <a:t> </a:t>
            </a:r>
            <a:r>
              <a:rPr lang="en-US" altLang="en-US" dirty="0" err="1" smtClean="0">
                <a:latin typeface="Arial" charset="0"/>
                <a:cs typeface="Arial" charset="0"/>
              </a:rPr>
              <a:t>recherche</a:t>
            </a:r>
            <a:endParaRPr lang="en-US" altLang="en-US" dirty="0" smtClean="0">
              <a:latin typeface="Arial" charset="0"/>
              <a:cs typeface="Arial" charset="0"/>
            </a:endParaRPr>
          </a:p>
        </p:txBody>
      </p:sp>
      <p:sp>
        <p:nvSpPr>
          <p:cNvPr id="3" name="Content Placeholder 2"/>
          <p:cNvSpPr>
            <a:spLocks noGrp="1"/>
          </p:cNvSpPr>
          <p:nvPr>
            <p:ph sz="quarter" idx="1"/>
          </p:nvPr>
        </p:nvSpPr>
        <p:spPr>
          <a:xfrm>
            <a:off x="179512" y="1484784"/>
            <a:ext cx="8713092" cy="4456112"/>
          </a:xfrm>
        </p:spPr>
        <p:txBody>
          <a:bodyPr/>
          <a:lstStyle/>
          <a:p>
            <a:pPr>
              <a:defRPr/>
            </a:pPr>
            <a:r>
              <a:rPr lang="en-US" dirty="0" smtClean="0"/>
              <a:t>Recherche sur les technologies</a:t>
            </a:r>
          </a:p>
          <a:p>
            <a:pPr lvl="1">
              <a:defRPr/>
            </a:pPr>
            <a:r>
              <a:rPr lang="en-US" dirty="0" smtClean="0"/>
              <a:t>Phase 1 : La perspective des étudiants</a:t>
            </a:r>
          </a:p>
          <a:p>
            <a:pPr lvl="1">
              <a:defRPr/>
            </a:pPr>
            <a:r>
              <a:rPr lang="fr-CA" dirty="0" smtClean="0"/>
              <a:t>Phase 2 : La perspective des enseignants</a:t>
            </a:r>
          </a:p>
          <a:p>
            <a:pPr lvl="1">
              <a:defRPr/>
            </a:pPr>
            <a:r>
              <a:rPr lang="fr-CA" dirty="0" smtClean="0"/>
              <a:t>Phase 3 : Comparaison entre les deux perspectives</a:t>
            </a:r>
            <a:endParaRPr lang="en-US" dirty="0"/>
          </a:p>
          <a:p>
            <a:pPr marL="0" indent="0">
              <a:buNone/>
              <a:defRPr/>
            </a:pPr>
            <a:endParaRPr lang="fr-CA" sz="1200" dirty="0"/>
          </a:p>
          <a:p>
            <a:pPr>
              <a:defRPr/>
            </a:pPr>
            <a:r>
              <a:rPr lang="fr-CA" dirty="0" smtClean="0"/>
              <a:t>Les 52 enseignants ont été nominés par leurs étudiants</a:t>
            </a:r>
          </a:p>
        </p:txBody>
      </p:sp>
      <p:sp>
        <p:nvSpPr>
          <p:cNvPr id="81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rgbClr val="0033CC"/>
              </a:buClr>
              <a:buSzPct val="110000"/>
              <a:buFont typeface="Arial" charset="0"/>
              <a:buChar char="•"/>
              <a:defRPr sz="3600">
                <a:solidFill>
                  <a:schemeClr val="tx1"/>
                </a:solidFill>
                <a:latin typeface="Arial" charset="0"/>
                <a:cs typeface="Arial" charset="0"/>
              </a:defRPr>
            </a:lvl1pPr>
            <a:lvl2pPr marL="742950" indent="-285750" eaLnBrk="0" hangingPunct="0">
              <a:spcBef>
                <a:spcPts val="500"/>
              </a:spcBef>
              <a:buClr>
                <a:srgbClr val="0033CC"/>
              </a:buClr>
              <a:buSzPct val="110000"/>
              <a:buFont typeface="Arial" charset="0"/>
              <a:buChar char="•"/>
              <a:defRPr sz="3400">
                <a:solidFill>
                  <a:schemeClr val="tx1"/>
                </a:solidFill>
                <a:latin typeface="Arial" charset="0"/>
                <a:cs typeface="Arial" charset="0"/>
              </a:defRPr>
            </a:lvl2pPr>
            <a:lvl3pPr marL="1143000" indent="-228600" eaLnBrk="0" hangingPunct="0">
              <a:spcBef>
                <a:spcPts val="500"/>
              </a:spcBef>
              <a:buClr>
                <a:srgbClr val="0033CC"/>
              </a:buClr>
              <a:buSzPct val="110000"/>
              <a:buFont typeface="Arial" charset="0"/>
              <a:buChar char="•"/>
              <a:defRPr sz="3200">
                <a:solidFill>
                  <a:schemeClr val="tx1"/>
                </a:solidFill>
                <a:latin typeface="Arial" charset="0"/>
                <a:cs typeface="Arial" charset="0"/>
              </a:defRPr>
            </a:lvl3pPr>
            <a:lvl4pPr marL="1600200" indent="-228600" eaLnBrk="0" hangingPunct="0">
              <a:spcBef>
                <a:spcPts val="400"/>
              </a:spcBef>
              <a:buClr>
                <a:srgbClr val="0033CC"/>
              </a:buClr>
              <a:buSzPct val="110000"/>
              <a:buFont typeface="Arial" charset="0"/>
              <a:buChar char="•"/>
              <a:defRPr sz="3000">
                <a:solidFill>
                  <a:schemeClr val="tx1"/>
                </a:solidFill>
                <a:latin typeface="Arial" charset="0"/>
                <a:cs typeface="Arial" charset="0"/>
              </a:defRPr>
            </a:lvl4pPr>
            <a:lvl5pPr marL="2057400" indent="-228600" eaLnBrk="0" hangingPunct="0">
              <a:spcBef>
                <a:spcPts val="300"/>
              </a:spcBef>
              <a:buClr>
                <a:srgbClr val="0033CC"/>
              </a:buClr>
              <a:buSzPct val="110000"/>
              <a:buFont typeface="Arial" charset="0"/>
              <a:buChar char="•"/>
              <a:defRPr sz="2800">
                <a:solidFill>
                  <a:schemeClr val="tx1"/>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9pPr>
          </a:lstStyle>
          <a:p>
            <a:pPr eaLnBrk="1" hangingPunct="1">
              <a:spcBef>
                <a:spcPct val="0"/>
              </a:spcBef>
              <a:buClrTx/>
              <a:buSzTx/>
              <a:buFontTx/>
              <a:buNone/>
            </a:pPr>
            <a:fld id="{9C3B1164-9C08-4B4A-81ED-E36D22917047}" type="slidenum">
              <a:rPr lang="fr-FR" altLang="fr-FR" sz="1400" smtClean="0">
                <a:solidFill>
                  <a:srgbClr val="0033CC"/>
                </a:solidFill>
              </a:rPr>
              <a:pPr eaLnBrk="1" hangingPunct="1">
                <a:spcBef>
                  <a:spcPct val="0"/>
                </a:spcBef>
                <a:buClrTx/>
                <a:buSzTx/>
                <a:buFontTx/>
                <a:buNone/>
              </a:pPr>
              <a:t>2</a:t>
            </a:fld>
            <a:endParaRPr lang="fr-FR" altLang="fr-FR" sz="1400" smtClean="0">
              <a:solidFill>
                <a:srgbClr val="0033CC"/>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err="1" smtClean="0">
                <a:latin typeface="Arial" charset="0"/>
                <a:cs typeface="Arial" charset="0"/>
              </a:rPr>
              <a:t>Méthodologie</a:t>
            </a:r>
            <a:endParaRPr lang="en-US" altLang="en-US" dirty="0" smtClean="0">
              <a:latin typeface="Arial" charset="0"/>
              <a:cs typeface="Arial" charset="0"/>
            </a:endParaRPr>
          </a:p>
        </p:txBody>
      </p:sp>
      <p:sp>
        <p:nvSpPr>
          <p:cNvPr id="3" name="Content Placeholder 2"/>
          <p:cNvSpPr>
            <a:spLocks noGrp="1"/>
          </p:cNvSpPr>
          <p:nvPr>
            <p:ph sz="quarter" idx="1"/>
          </p:nvPr>
        </p:nvSpPr>
        <p:spPr>
          <a:xfrm>
            <a:off x="215454" y="1340768"/>
            <a:ext cx="8713092" cy="4608512"/>
          </a:xfrm>
        </p:spPr>
        <p:txBody>
          <a:bodyPr/>
          <a:lstStyle/>
          <a:p>
            <a:pPr>
              <a:defRPr/>
            </a:pPr>
            <a:r>
              <a:rPr lang="fr-CA" dirty="0" smtClean="0"/>
              <a:t>Entrevue semi-dirigée pour les enseignants</a:t>
            </a:r>
          </a:p>
          <a:p>
            <a:pPr lvl="1">
              <a:defRPr/>
            </a:pPr>
            <a:r>
              <a:rPr lang="fr-CA" dirty="0" smtClean="0"/>
              <a:t>Exemple d’une question posée :</a:t>
            </a:r>
          </a:p>
          <a:p>
            <a:pPr lvl="2">
              <a:defRPr/>
            </a:pPr>
            <a:r>
              <a:rPr lang="fr-CA" dirty="0" smtClean="0"/>
              <a:t>Qu’est-ce qui vous aide à utiliser les technologies informatiques efficacement dans votre enseignement?</a:t>
            </a:r>
          </a:p>
          <a:p>
            <a:pPr lvl="1">
              <a:defRPr/>
            </a:pPr>
            <a:r>
              <a:rPr lang="fr-CA" dirty="0"/>
              <a:t>Fiabilité inter-codeurs = </a:t>
            </a:r>
            <a:r>
              <a:rPr lang="fr-CA" dirty="0" smtClean="0"/>
              <a:t>86%</a:t>
            </a:r>
          </a:p>
          <a:p>
            <a:pPr marL="274637" lvl="1" indent="0">
              <a:buNone/>
              <a:defRPr/>
            </a:pPr>
            <a:endParaRPr lang="fr-CA" sz="2400" dirty="0" smtClean="0"/>
          </a:p>
          <a:p>
            <a:pPr>
              <a:defRPr/>
            </a:pPr>
            <a:r>
              <a:rPr lang="fr-CA" dirty="0" smtClean="0"/>
              <a:t>Grille de TIC à remplir  </a:t>
            </a:r>
          </a:p>
        </p:txBody>
      </p:sp>
      <p:sp>
        <p:nvSpPr>
          <p:cNvPr id="81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rgbClr val="0033CC"/>
              </a:buClr>
              <a:buSzPct val="110000"/>
              <a:buFont typeface="Arial" charset="0"/>
              <a:buChar char="•"/>
              <a:defRPr sz="3600">
                <a:solidFill>
                  <a:schemeClr val="tx1"/>
                </a:solidFill>
                <a:latin typeface="Arial" charset="0"/>
                <a:cs typeface="Arial" charset="0"/>
              </a:defRPr>
            </a:lvl1pPr>
            <a:lvl2pPr marL="742950" indent="-285750" eaLnBrk="0" hangingPunct="0">
              <a:spcBef>
                <a:spcPts val="500"/>
              </a:spcBef>
              <a:buClr>
                <a:srgbClr val="0033CC"/>
              </a:buClr>
              <a:buSzPct val="110000"/>
              <a:buFont typeface="Arial" charset="0"/>
              <a:buChar char="•"/>
              <a:defRPr sz="3400">
                <a:solidFill>
                  <a:schemeClr val="tx1"/>
                </a:solidFill>
                <a:latin typeface="Arial" charset="0"/>
                <a:cs typeface="Arial" charset="0"/>
              </a:defRPr>
            </a:lvl2pPr>
            <a:lvl3pPr marL="1143000" indent="-228600" eaLnBrk="0" hangingPunct="0">
              <a:spcBef>
                <a:spcPts val="500"/>
              </a:spcBef>
              <a:buClr>
                <a:srgbClr val="0033CC"/>
              </a:buClr>
              <a:buSzPct val="110000"/>
              <a:buFont typeface="Arial" charset="0"/>
              <a:buChar char="•"/>
              <a:defRPr sz="3200">
                <a:solidFill>
                  <a:schemeClr val="tx1"/>
                </a:solidFill>
                <a:latin typeface="Arial" charset="0"/>
                <a:cs typeface="Arial" charset="0"/>
              </a:defRPr>
            </a:lvl3pPr>
            <a:lvl4pPr marL="1600200" indent="-228600" eaLnBrk="0" hangingPunct="0">
              <a:spcBef>
                <a:spcPts val="400"/>
              </a:spcBef>
              <a:buClr>
                <a:srgbClr val="0033CC"/>
              </a:buClr>
              <a:buSzPct val="110000"/>
              <a:buFont typeface="Arial" charset="0"/>
              <a:buChar char="•"/>
              <a:defRPr sz="3000">
                <a:solidFill>
                  <a:schemeClr val="tx1"/>
                </a:solidFill>
                <a:latin typeface="Arial" charset="0"/>
                <a:cs typeface="Arial" charset="0"/>
              </a:defRPr>
            </a:lvl4pPr>
            <a:lvl5pPr marL="2057400" indent="-228600" eaLnBrk="0" hangingPunct="0">
              <a:spcBef>
                <a:spcPts val="300"/>
              </a:spcBef>
              <a:buClr>
                <a:srgbClr val="0033CC"/>
              </a:buClr>
              <a:buSzPct val="110000"/>
              <a:buFont typeface="Arial" charset="0"/>
              <a:buChar char="•"/>
              <a:defRPr sz="2800">
                <a:solidFill>
                  <a:schemeClr val="tx1"/>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9pPr>
          </a:lstStyle>
          <a:p>
            <a:pPr eaLnBrk="1" hangingPunct="1">
              <a:spcBef>
                <a:spcPct val="0"/>
              </a:spcBef>
              <a:buClrTx/>
              <a:buSzTx/>
              <a:buFontTx/>
              <a:buNone/>
            </a:pPr>
            <a:fld id="{9C3B1164-9C08-4B4A-81ED-E36D22917047}" type="slidenum">
              <a:rPr lang="fr-FR" altLang="fr-FR" sz="1400" smtClean="0">
                <a:solidFill>
                  <a:srgbClr val="0033CC"/>
                </a:solidFill>
              </a:rPr>
              <a:pPr eaLnBrk="1" hangingPunct="1">
                <a:spcBef>
                  <a:spcPct val="0"/>
                </a:spcBef>
                <a:buClrTx/>
                <a:buSzTx/>
                <a:buFontTx/>
                <a:buNone/>
              </a:pPr>
              <a:t>3</a:t>
            </a:fld>
            <a:endParaRPr lang="fr-FR" altLang="fr-FR" sz="1400" smtClean="0">
              <a:solidFill>
                <a:srgbClr val="0033CC"/>
              </a:solidFill>
            </a:endParaRPr>
          </a:p>
        </p:txBody>
      </p:sp>
      <p:pic>
        <p:nvPicPr>
          <p:cNvPr id="5" name="Picture 2" descr="This portrays a picture of a professor using a Smart Board in class. Reference: Barmore, (2015). Teachers colleges struggle to blend technology into teacher training. The Hechinger Report. " title="Professor using techn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569" y="4617850"/>
            <a:ext cx="2304256" cy="153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397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548680"/>
            <a:ext cx="8229600" cy="684213"/>
          </a:xfrm>
        </p:spPr>
        <p:txBody>
          <a:bodyPr/>
          <a:lstStyle/>
          <a:p>
            <a:r>
              <a:rPr lang="en-US" altLang="en-US" sz="4000" dirty="0" err="1" smtClean="0">
                <a:latin typeface="Arial" charset="0"/>
                <a:cs typeface="Arial" charset="0"/>
              </a:rPr>
              <a:t>Caractéristiques</a:t>
            </a:r>
            <a:r>
              <a:rPr lang="en-US" altLang="en-US" sz="4000" dirty="0" smtClean="0">
                <a:latin typeface="Arial" charset="0"/>
                <a:cs typeface="Arial" charset="0"/>
              </a:rPr>
              <a:t> des </a:t>
            </a:r>
            <a:r>
              <a:rPr lang="en-US" altLang="en-US" sz="4000" dirty="0" err="1" smtClean="0">
                <a:latin typeface="Arial" charset="0"/>
                <a:cs typeface="Arial" charset="0"/>
              </a:rPr>
              <a:t>enseignants</a:t>
            </a:r>
            <a:r>
              <a:rPr lang="en-US" altLang="en-US" sz="4000" dirty="0" smtClean="0">
                <a:latin typeface="Arial" charset="0"/>
                <a:cs typeface="Arial" charset="0"/>
              </a:rPr>
              <a:t> </a:t>
            </a:r>
            <a:r>
              <a:rPr lang="en-US" altLang="en-US" sz="4000" dirty="0" err="1" smtClean="0">
                <a:latin typeface="Arial" charset="0"/>
                <a:cs typeface="Arial" charset="0"/>
              </a:rPr>
              <a:t>interviewés</a:t>
            </a:r>
            <a:endParaRPr lang="en-US" altLang="en-US" sz="4000" dirty="0" smtClean="0">
              <a:solidFill>
                <a:srgbClr val="FF0000"/>
              </a:solidFill>
              <a:latin typeface="Arial" charset="0"/>
              <a:cs typeface="Arial" charset="0"/>
            </a:endParaRPr>
          </a:p>
        </p:txBody>
      </p:sp>
      <p:sp>
        <p:nvSpPr>
          <p:cNvPr id="3" name="Content Placeholder 2"/>
          <p:cNvSpPr>
            <a:spLocks noGrp="1"/>
          </p:cNvSpPr>
          <p:nvPr>
            <p:ph sz="quarter" idx="1"/>
          </p:nvPr>
        </p:nvSpPr>
        <p:spPr>
          <a:xfrm>
            <a:off x="251520" y="1254637"/>
            <a:ext cx="8713092" cy="4456112"/>
          </a:xfrm>
        </p:spPr>
        <p:txBody>
          <a:bodyPr/>
          <a:lstStyle/>
          <a:p>
            <a:pPr>
              <a:defRPr/>
            </a:pPr>
            <a:r>
              <a:rPr lang="fr-CA" sz="3200" dirty="0" smtClean="0"/>
              <a:t>Sexe </a:t>
            </a:r>
            <a:endParaRPr lang="fr-CA" sz="3200" dirty="0"/>
          </a:p>
          <a:p>
            <a:pPr>
              <a:defRPr/>
            </a:pPr>
            <a:endParaRPr lang="fr-CA" sz="1200" dirty="0" smtClean="0">
              <a:sym typeface="Wingdings" pitchFamily="2" charset="2"/>
            </a:endParaRPr>
          </a:p>
          <a:p>
            <a:pPr marL="0" indent="0">
              <a:buNone/>
              <a:defRPr/>
            </a:pPr>
            <a:endParaRPr lang="fr-CA" sz="1200" dirty="0">
              <a:sym typeface="Wingdings" pitchFamily="2" charset="2"/>
            </a:endParaRPr>
          </a:p>
          <a:p>
            <a:pPr marL="0" indent="0">
              <a:buNone/>
              <a:defRPr/>
            </a:pPr>
            <a:endParaRPr lang="fr-CA" sz="1200" dirty="0" smtClean="0">
              <a:sym typeface="Wingdings" pitchFamily="2" charset="2"/>
            </a:endParaRPr>
          </a:p>
          <a:p>
            <a:pPr marL="0" indent="0">
              <a:buNone/>
              <a:defRPr/>
            </a:pPr>
            <a:endParaRPr lang="fr-CA" sz="1200" dirty="0" smtClean="0">
              <a:sym typeface="Wingdings" pitchFamily="2" charset="2"/>
            </a:endParaRPr>
          </a:p>
          <a:p>
            <a:pPr marL="0" indent="0">
              <a:buNone/>
              <a:defRPr/>
            </a:pPr>
            <a:endParaRPr lang="fr-CA" dirty="0" smtClean="0">
              <a:sym typeface="Wingdings" pitchFamily="2" charset="2"/>
            </a:endParaRPr>
          </a:p>
          <a:p>
            <a:pPr>
              <a:defRPr/>
            </a:pPr>
            <a:r>
              <a:rPr lang="fr-CA" sz="3200" dirty="0" smtClean="0">
                <a:sym typeface="Wingdings" pitchFamily="2" charset="2"/>
              </a:rPr>
              <a:t>Programmes d’enseignement </a:t>
            </a:r>
          </a:p>
        </p:txBody>
      </p:sp>
      <p:sp>
        <p:nvSpPr>
          <p:cNvPr id="81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rgbClr val="0033CC"/>
              </a:buClr>
              <a:buSzPct val="110000"/>
              <a:buFont typeface="Arial" charset="0"/>
              <a:buChar char="•"/>
              <a:defRPr sz="3600">
                <a:solidFill>
                  <a:schemeClr val="tx1"/>
                </a:solidFill>
                <a:latin typeface="Arial" charset="0"/>
                <a:cs typeface="Arial" charset="0"/>
              </a:defRPr>
            </a:lvl1pPr>
            <a:lvl2pPr marL="742950" indent="-285750" eaLnBrk="0" hangingPunct="0">
              <a:spcBef>
                <a:spcPts val="500"/>
              </a:spcBef>
              <a:buClr>
                <a:srgbClr val="0033CC"/>
              </a:buClr>
              <a:buSzPct val="110000"/>
              <a:buFont typeface="Arial" charset="0"/>
              <a:buChar char="•"/>
              <a:defRPr sz="3400">
                <a:solidFill>
                  <a:schemeClr val="tx1"/>
                </a:solidFill>
                <a:latin typeface="Arial" charset="0"/>
                <a:cs typeface="Arial" charset="0"/>
              </a:defRPr>
            </a:lvl2pPr>
            <a:lvl3pPr marL="1143000" indent="-228600" eaLnBrk="0" hangingPunct="0">
              <a:spcBef>
                <a:spcPts val="500"/>
              </a:spcBef>
              <a:buClr>
                <a:srgbClr val="0033CC"/>
              </a:buClr>
              <a:buSzPct val="110000"/>
              <a:buFont typeface="Arial" charset="0"/>
              <a:buChar char="•"/>
              <a:defRPr sz="3200">
                <a:solidFill>
                  <a:schemeClr val="tx1"/>
                </a:solidFill>
                <a:latin typeface="Arial" charset="0"/>
                <a:cs typeface="Arial" charset="0"/>
              </a:defRPr>
            </a:lvl3pPr>
            <a:lvl4pPr marL="1600200" indent="-228600" eaLnBrk="0" hangingPunct="0">
              <a:spcBef>
                <a:spcPts val="400"/>
              </a:spcBef>
              <a:buClr>
                <a:srgbClr val="0033CC"/>
              </a:buClr>
              <a:buSzPct val="110000"/>
              <a:buFont typeface="Arial" charset="0"/>
              <a:buChar char="•"/>
              <a:defRPr sz="3000">
                <a:solidFill>
                  <a:schemeClr val="tx1"/>
                </a:solidFill>
                <a:latin typeface="Arial" charset="0"/>
                <a:cs typeface="Arial" charset="0"/>
              </a:defRPr>
            </a:lvl4pPr>
            <a:lvl5pPr marL="2057400" indent="-228600" eaLnBrk="0" hangingPunct="0">
              <a:spcBef>
                <a:spcPts val="300"/>
              </a:spcBef>
              <a:buClr>
                <a:srgbClr val="0033CC"/>
              </a:buClr>
              <a:buSzPct val="110000"/>
              <a:buFont typeface="Arial" charset="0"/>
              <a:buChar char="•"/>
              <a:defRPr sz="2800">
                <a:solidFill>
                  <a:schemeClr val="tx1"/>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9pPr>
          </a:lstStyle>
          <a:p>
            <a:pPr eaLnBrk="1" hangingPunct="1">
              <a:spcBef>
                <a:spcPct val="0"/>
              </a:spcBef>
              <a:buClrTx/>
              <a:buSzTx/>
              <a:buFontTx/>
              <a:buNone/>
            </a:pPr>
            <a:fld id="{9C3B1164-9C08-4B4A-81ED-E36D22917047}" type="slidenum">
              <a:rPr lang="fr-FR" altLang="fr-FR" sz="1400" smtClean="0">
                <a:solidFill>
                  <a:srgbClr val="0033CC"/>
                </a:solidFill>
              </a:rPr>
              <a:pPr eaLnBrk="1" hangingPunct="1">
                <a:spcBef>
                  <a:spcPct val="0"/>
                </a:spcBef>
                <a:buClrTx/>
                <a:buSzTx/>
                <a:buFontTx/>
                <a:buNone/>
              </a:pPr>
              <a:t>4</a:t>
            </a:fld>
            <a:endParaRPr lang="fr-FR" altLang="fr-FR" sz="1400" smtClean="0">
              <a:solidFill>
                <a:srgbClr val="0033CC"/>
              </a:solidFill>
            </a:endParaRPr>
          </a:p>
        </p:txBody>
      </p:sp>
      <p:graphicFrame>
        <p:nvGraphicFramePr>
          <p:cNvPr id="5" name="Chart 4"/>
          <p:cNvGraphicFramePr>
            <a:graphicFrameLocks/>
          </p:cNvGraphicFramePr>
          <p:nvPr>
            <p:extLst>
              <p:ext uri="{D42A27DB-BD31-4B8C-83A1-F6EECF244321}">
                <p14:modId xmlns:p14="http://schemas.microsoft.com/office/powerpoint/2010/main" val="2943240564"/>
              </p:ext>
            </p:extLst>
          </p:nvPr>
        </p:nvGraphicFramePr>
        <p:xfrm>
          <a:off x="2121408" y="1549731"/>
          <a:ext cx="4901184" cy="2231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641923855"/>
              </p:ext>
            </p:extLst>
          </p:nvPr>
        </p:nvGraphicFramePr>
        <p:xfrm>
          <a:off x="2123728" y="4101208"/>
          <a:ext cx="4896544" cy="22322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397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9552" y="548680"/>
            <a:ext cx="8229600" cy="684213"/>
          </a:xfrm>
        </p:spPr>
        <p:txBody>
          <a:bodyPr/>
          <a:lstStyle/>
          <a:p>
            <a:r>
              <a:rPr lang="en-US" altLang="en-US" sz="4000" dirty="0" smtClean="0">
                <a:latin typeface="Arial" charset="0"/>
                <a:cs typeface="Arial" charset="0"/>
              </a:rPr>
              <a:t>Technologies </a:t>
            </a:r>
            <a:r>
              <a:rPr lang="en-US" altLang="en-US" sz="4000" dirty="0" err="1" smtClean="0">
                <a:latin typeface="Arial" charset="0"/>
                <a:cs typeface="Arial" charset="0"/>
              </a:rPr>
              <a:t>fréquemment</a:t>
            </a:r>
            <a:r>
              <a:rPr lang="en-US" altLang="en-US" sz="4000" dirty="0" smtClean="0">
                <a:latin typeface="Arial" charset="0"/>
                <a:cs typeface="Arial" charset="0"/>
              </a:rPr>
              <a:t> </a:t>
            </a:r>
            <a:r>
              <a:rPr lang="en-US" altLang="en-US" sz="4000" dirty="0" err="1" smtClean="0">
                <a:latin typeface="Arial" charset="0"/>
                <a:cs typeface="Arial" charset="0"/>
              </a:rPr>
              <a:t>utilisées</a:t>
            </a:r>
            <a:r>
              <a:rPr lang="en-US" altLang="en-US" sz="4000" dirty="0" smtClean="0">
                <a:latin typeface="Arial" charset="0"/>
                <a:cs typeface="Arial" charset="0"/>
              </a:rPr>
              <a:t> par les </a:t>
            </a:r>
            <a:r>
              <a:rPr lang="en-US" altLang="en-US" sz="4000" dirty="0" err="1" smtClean="0">
                <a:latin typeface="Arial" charset="0"/>
                <a:cs typeface="Arial" charset="0"/>
              </a:rPr>
              <a:t>enseignants</a:t>
            </a:r>
            <a:endParaRPr lang="en-US" altLang="en-US" sz="4000" dirty="0" smtClean="0">
              <a:latin typeface="Arial" charset="0"/>
              <a:cs typeface="Arial" charset="0"/>
            </a:endParaRPr>
          </a:p>
        </p:txBody>
      </p:sp>
      <p:graphicFrame>
        <p:nvGraphicFramePr>
          <p:cNvPr id="2" name="Content Placeholder 1"/>
          <p:cNvGraphicFramePr>
            <a:graphicFrameLocks noGrp="1"/>
          </p:cNvGraphicFramePr>
          <p:nvPr>
            <p:ph sz="quarter" idx="1"/>
            <p:extLst>
              <p:ext uri="{D42A27DB-BD31-4B8C-83A1-F6EECF244321}">
                <p14:modId xmlns:p14="http://schemas.microsoft.com/office/powerpoint/2010/main" val="65166245"/>
              </p:ext>
            </p:extLst>
          </p:nvPr>
        </p:nvGraphicFramePr>
        <p:xfrm>
          <a:off x="215106" y="1232893"/>
          <a:ext cx="8713788" cy="4932412"/>
        </p:xfrm>
        <a:graphic>
          <a:graphicData uri="http://schemas.openxmlformats.org/drawingml/2006/table">
            <a:tbl>
              <a:tblPr firstRow="1" bandRow="1">
                <a:tableStyleId>{5C22544A-7EE6-4342-B048-85BDC9FD1C3A}</a:tableStyleId>
              </a:tblPr>
              <a:tblGrid>
                <a:gridCol w="5517285"/>
                <a:gridCol w="3196503"/>
              </a:tblGrid>
              <a:tr h="1183040">
                <a:tc>
                  <a:txBody>
                    <a:bodyPr/>
                    <a:lstStyle/>
                    <a:p>
                      <a:r>
                        <a:rPr lang="fr-CA" sz="2600" dirty="0" smtClean="0">
                          <a:latin typeface="Arial" panose="020B0604020202020204" pitchFamily="34" charset="0"/>
                          <a:cs typeface="Arial" panose="020B0604020202020204" pitchFamily="34" charset="0"/>
                        </a:rPr>
                        <a:t>Technologies</a:t>
                      </a:r>
                      <a:endParaRPr lang="en-US" sz="2600" dirty="0">
                        <a:latin typeface="Arial" panose="020B0604020202020204" pitchFamily="34" charset="0"/>
                        <a:cs typeface="Arial" panose="020B0604020202020204" pitchFamily="34" charset="0"/>
                      </a:endParaRPr>
                    </a:p>
                  </a:txBody>
                  <a:tcPr/>
                </a:tc>
                <a:tc>
                  <a:txBody>
                    <a:bodyPr/>
                    <a:lstStyle/>
                    <a:p>
                      <a:r>
                        <a:rPr lang="fr-CA" sz="2600" dirty="0" smtClean="0">
                          <a:latin typeface="Arial" panose="020B0604020202020204" pitchFamily="34" charset="0"/>
                          <a:cs typeface="Arial" panose="020B0604020202020204" pitchFamily="34" charset="0"/>
                        </a:rPr>
                        <a:t>% des enseignants qui les</a:t>
                      </a:r>
                      <a:r>
                        <a:rPr lang="fr-CA" sz="2600" baseline="0" dirty="0" smtClean="0">
                          <a:latin typeface="Arial" panose="020B0604020202020204" pitchFamily="34" charset="0"/>
                          <a:cs typeface="Arial" panose="020B0604020202020204" pitchFamily="34" charset="0"/>
                        </a:rPr>
                        <a:t> utilisent</a:t>
                      </a:r>
                      <a:endParaRPr lang="en-US" sz="2600" dirty="0">
                        <a:latin typeface="Arial" panose="020B0604020202020204" pitchFamily="34" charset="0"/>
                        <a:cs typeface="Arial" panose="020B0604020202020204" pitchFamily="34" charset="0"/>
                      </a:endParaRPr>
                    </a:p>
                  </a:txBody>
                  <a:tcPr/>
                </a:tc>
              </a:tr>
              <a:tr h="1065432">
                <a:tc>
                  <a:txBody>
                    <a:bodyPr/>
                    <a:lstStyle/>
                    <a:p>
                      <a:r>
                        <a:rPr lang="en-US" sz="2600" dirty="0" smtClean="0">
                          <a:latin typeface="Arial" panose="020B0604020202020204" pitchFamily="34" charset="0"/>
                          <a:cs typeface="Arial" panose="020B0604020202020204" pitchFamily="34" charset="0"/>
                        </a:rPr>
                        <a:t>Communication à</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l’aide</a:t>
                      </a:r>
                      <a:r>
                        <a:rPr lang="en-US" sz="2600" baseline="0" dirty="0" smtClean="0">
                          <a:latin typeface="Arial" panose="020B0604020202020204" pitchFamily="34" charset="0"/>
                          <a:cs typeface="Arial" panose="020B0604020202020204" pitchFamily="34" charset="0"/>
                        </a:rPr>
                        <a:t> de </a:t>
                      </a:r>
                      <a:r>
                        <a:rPr lang="en-US" sz="2600" baseline="0" dirty="0" err="1" smtClean="0">
                          <a:latin typeface="Arial" panose="020B0604020202020204" pitchFamily="34" charset="0"/>
                          <a:cs typeface="Arial" panose="020B0604020202020204" pitchFamily="34" charset="0"/>
                        </a:rPr>
                        <a:t>courriels</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incluant</a:t>
                      </a:r>
                      <a:r>
                        <a:rPr lang="en-US" sz="2600" baseline="0" dirty="0" smtClean="0">
                          <a:latin typeface="Arial" panose="020B0604020202020204" pitchFamily="34" charset="0"/>
                          <a:cs typeface="Arial" panose="020B0604020202020204" pitchFamily="34" charset="0"/>
                        </a:rPr>
                        <a:t> MIO)</a:t>
                      </a:r>
                      <a:endParaRPr lang="en-US" sz="2600" dirty="0">
                        <a:latin typeface="Arial" panose="020B0604020202020204" pitchFamily="34" charset="0"/>
                        <a:cs typeface="Arial" panose="020B0604020202020204" pitchFamily="34" charset="0"/>
                      </a:endParaRPr>
                    </a:p>
                  </a:txBody>
                  <a:tcPr/>
                </a:tc>
                <a:tc>
                  <a:txBody>
                    <a:bodyPr/>
                    <a:lstStyle/>
                    <a:p>
                      <a:pPr algn="ctr"/>
                      <a:endParaRPr lang="en-US" sz="2600" dirty="0">
                        <a:latin typeface="Arial" panose="020B0604020202020204" pitchFamily="34" charset="0"/>
                        <a:cs typeface="Arial" panose="020B0604020202020204" pitchFamily="34" charset="0"/>
                      </a:endParaRPr>
                    </a:p>
                  </a:txBody>
                  <a:tcPr/>
                </a:tc>
              </a:tr>
              <a:tr h="6487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err="1" smtClean="0">
                          <a:latin typeface="Arial" panose="020B0604020202020204" pitchFamily="34" charset="0"/>
                          <a:cs typeface="Arial" panose="020B0604020202020204" pitchFamily="34" charset="0"/>
                        </a:rPr>
                        <a:t>Locigiels</a:t>
                      </a:r>
                      <a:r>
                        <a:rPr lang="en-US" sz="2600" dirty="0" smtClean="0">
                          <a:latin typeface="Arial" panose="020B0604020202020204" pitchFamily="34" charset="0"/>
                          <a:cs typeface="Arial" panose="020B0604020202020204" pitchFamily="34" charset="0"/>
                        </a:rPr>
                        <a:t> de </a:t>
                      </a:r>
                      <a:r>
                        <a:rPr lang="en-US" sz="2600" dirty="0" err="1" smtClean="0">
                          <a:latin typeface="Arial" panose="020B0604020202020204" pitchFamily="34" charset="0"/>
                          <a:cs typeface="Arial" panose="020B0604020202020204" pitchFamily="34" charset="0"/>
                        </a:rPr>
                        <a:t>présentation</a:t>
                      </a:r>
                      <a:endParaRPr lang="en-US" sz="2600" dirty="0" smtClean="0">
                        <a:latin typeface="Arial" panose="020B0604020202020204" pitchFamily="34" charset="0"/>
                        <a:cs typeface="Arial" panose="020B0604020202020204" pitchFamily="34" charset="0"/>
                      </a:endParaRPr>
                    </a:p>
                  </a:txBody>
                  <a:tcPr>
                    <a:solidFill>
                      <a:srgbClr val="EAF0F7"/>
                    </a:solidFill>
                  </a:tcPr>
                </a:tc>
                <a:tc>
                  <a:txBody>
                    <a:bodyPr/>
                    <a:lstStyle/>
                    <a:p>
                      <a:pPr algn="ctr"/>
                      <a:endParaRPr lang="en-US" sz="2600" dirty="0">
                        <a:latin typeface="Arial" panose="020B0604020202020204" pitchFamily="34" charset="0"/>
                        <a:cs typeface="Arial" panose="020B0604020202020204" pitchFamily="34" charset="0"/>
                      </a:endParaRPr>
                    </a:p>
                  </a:txBody>
                  <a:tcPr>
                    <a:solidFill>
                      <a:srgbClr val="EAF0F7"/>
                    </a:solidFill>
                  </a:tcPr>
                </a:tc>
              </a:tr>
              <a:tr h="737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solidFill>
                            <a:schemeClr val="tx1"/>
                          </a:solidFill>
                          <a:latin typeface="Arial" panose="020B0604020202020204" pitchFamily="34" charset="0"/>
                          <a:cs typeface="Arial" panose="020B0604020202020204" pitchFamily="34" charset="0"/>
                        </a:rPr>
                        <a:t>Devoirs</a:t>
                      </a:r>
                      <a:r>
                        <a:rPr lang="en-US" sz="2600" baseline="0" dirty="0" smtClean="0">
                          <a:solidFill>
                            <a:schemeClr val="tx1"/>
                          </a:solidFill>
                          <a:latin typeface="Arial" panose="020B0604020202020204" pitchFamily="34" charset="0"/>
                          <a:cs typeface="Arial" panose="020B0604020202020204" pitchFamily="34" charset="0"/>
                        </a:rPr>
                        <a:t> </a:t>
                      </a:r>
                      <a:r>
                        <a:rPr lang="en-US" sz="2600" baseline="0" dirty="0" err="1" smtClean="0">
                          <a:solidFill>
                            <a:schemeClr val="tx1"/>
                          </a:solidFill>
                          <a:latin typeface="Arial" panose="020B0604020202020204" pitchFamily="34" charset="0"/>
                          <a:cs typeface="Arial" panose="020B0604020202020204" pitchFamily="34" charset="0"/>
                        </a:rPr>
                        <a:t>disponibles</a:t>
                      </a:r>
                      <a:r>
                        <a:rPr lang="en-US" sz="2600" baseline="0" dirty="0" smtClean="0">
                          <a:solidFill>
                            <a:schemeClr val="tx1"/>
                          </a:solidFill>
                          <a:latin typeface="Arial" panose="020B0604020202020204" pitchFamily="34" charset="0"/>
                          <a:cs typeface="Arial" panose="020B0604020202020204" pitchFamily="34" charset="0"/>
                        </a:rPr>
                        <a:t> </a:t>
                      </a:r>
                      <a:r>
                        <a:rPr lang="en-US" sz="2600" baseline="0" dirty="0" err="1" smtClean="0">
                          <a:solidFill>
                            <a:schemeClr val="tx1"/>
                          </a:solidFill>
                          <a:latin typeface="Arial" panose="020B0604020202020204" pitchFamily="34" charset="0"/>
                          <a:cs typeface="Arial" panose="020B0604020202020204" pitchFamily="34" charset="0"/>
                        </a:rPr>
                        <a:t>en</a:t>
                      </a:r>
                      <a:r>
                        <a:rPr lang="en-US" sz="2600" baseline="0" dirty="0" smtClean="0">
                          <a:solidFill>
                            <a:schemeClr val="tx1"/>
                          </a:solidFill>
                          <a:latin typeface="Arial" panose="020B0604020202020204" pitchFamily="34" charset="0"/>
                          <a:cs typeface="Arial" panose="020B0604020202020204" pitchFamily="34" charset="0"/>
                        </a:rPr>
                        <a:t> </a:t>
                      </a:r>
                      <a:r>
                        <a:rPr lang="en-US" sz="2600" baseline="0" dirty="0" err="1" smtClean="0">
                          <a:solidFill>
                            <a:schemeClr val="tx1"/>
                          </a:solidFill>
                          <a:latin typeface="Arial" panose="020B0604020202020204" pitchFamily="34" charset="0"/>
                          <a:cs typeface="Arial" panose="020B0604020202020204" pitchFamily="34" charset="0"/>
                        </a:rPr>
                        <a:t>ligne</a:t>
                      </a:r>
                      <a:endParaRPr lang="en-US" sz="2600" dirty="0" smtClean="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2600" dirty="0">
                        <a:solidFill>
                          <a:schemeClr val="tx1"/>
                        </a:solidFill>
                        <a:latin typeface="Arial" panose="020B0604020202020204" pitchFamily="34" charset="0"/>
                        <a:cs typeface="Arial" panose="020B0604020202020204" pitchFamily="34" charset="0"/>
                      </a:endParaRPr>
                    </a:p>
                  </a:txBody>
                  <a:tcPr/>
                </a:tc>
              </a:tr>
              <a:tr h="648763">
                <a:tc>
                  <a:txBody>
                    <a:bodyPr/>
                    <a:lstStyle/>
                    <a:p>
                      <a:r>
                        <a:rPr lang="en-US" sz="2600" dirty="0" err="1" smtClean="0">
                          <a:latin typeface="Arial" panose="020B0604020202020204" pitchFamily="34" charset="0"/>
                          <a:cs typeface="Arial" panose="020B0604020202020204" pitchFamily="34" charset="0"/>
                        </a:rPr>
                        <a:t>Présences</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en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ligne</a:t>
                      </a:r>
                      <a:endParaRPr lang="en-US" sz="2600" dirty="0">
                        <a:latin typeface="Arial" panose="020B0604020202020204" pitchFamily="34" charset="0"/>
                        <a:cs typeface="Arial" panose="020B0604020202020204" pitchFamily="34" charset="0"/>
                      </a:endParaRPr>
                    </a:p>
                  </a:txBody>
                  <a:tcPr>
                    <a:solidFill>
                      <a:srgbClr val="FFC000"/>
                    </a:solidFill>
                  </a:tcPr>
                </a:tc>
                <a:tc>
                  <a:txBody>
                    <a:bodyPr/>
                    <a:lstStyle/>
                    <a:p>
                      <a:pPr algn="ctr"/>
                      <a:endParaRPr lang="en-US" sz="2600" dirty="0">
                        <a:latin typeface="Arial" panose="020B0604020202020204" pitchFamily="34" charset="0"/>
                        <a:cs typeface="Arial" panose="020B0604020202020204" pitchFamily="34" charset="0"/>
                      </a:endParaRPr>
                    </a:p>
                  </a:txBody>
                  <a:tcPr>
                    <a:solidFill>
                      <a:srgbClr val="FFC000"/>
                    </a:solidFill>
                  </a:tcPr>
                </a:tc>
              </a:tr>
              <a:tr h="6487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latin typeface="Arial" panose="020B0604020202020204" pitchFamily="34" charset="0"/>
                          <a:cs typeface="Arial" panose="020B0604020202020204" pitchFamily="34" charset="0"/>
                        </a:rPr>
                        <a:t>Liens</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électroniques</a:t>
                      </a:r>
                      <a:endParaRPr lang="en-US" sz="2600" dirty="0">
                        <a:latin typeface="Arial" panose="020B0604020202020204" pitchFamily="34" charset="0"/>
                        <a:cs typeface="Arial" panose="020B0604020202020204" pitchFamily="34" charset="0"/>
                      </a:endParaRPr>
                    </a:p>
                  </a:txBody>
                  <a:tcPr/>
                </a:tc>
                <a:tc>
                  <a:txBody>
                    <a:bodyPr/>
                    <a:lstStyle/>
                    <a:p>
                      <a:pPr algn="ctr"/>
                      <a:endParaRPr lang="en-US" sz="2600" dirty="0">
                        <a:latin typeface="Arial" panose="020B0604020202020204" pitchFamily="34" charset="0"/>
                        <a:cs typeface="Arial" panose="020B0604020202020204" pitchFamily="34" charset="0"/>
                      </a:endParaRPr>
                    </a:p>
                  </a:txBody>
                  <a:tcPr/>
                </a:tc>
              </a:tr>
            </a:tbl>
          </a:graphicData>
        </a:graphic>
      </p:graphicFrame>
      <p:sp>
        <p:nvSpPr>
          <p:cNvPr id="81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rgbClr val="0033CC"/>
              </a:buClr>
              <a:buSzPct val="110000"/>
              <a:buFont typeface="Arial" charset="0"/>
              <a:buChar char="•"/>
              <a:defRPr sz="3600">
                <a:solidFill>
                  <a:schemeClr val="tx1"/>
                </a:solidFill>
                <a:latin typeface="Arial" charset="0"/>
                <a:cs typeface="Arial" charset="0"/>
              </a:defRPr>
            </a:lvl1pPr>
            <a:lvl2pPr marL="742950" indent="-285750" eaLnBrk="0" hangingPunct="0">
              <a:spcBef>
                <a:spcPts val="500"/>
              </a:spcBef>
              <a:buClr>
                <a:srgbClr val="0033CC"/>
              </a:buClr>
              <a:buSzPct val="110000"/>
              <a:buFont typeface="Arial" charset="0"/>
              <a:buChar char="•"/>
              <a:defRPr sz="3400">
                <a:solidFill>
                  <a:schemeClr val="tx1"/>
                </a:solidFill>
                <a:latin typeface="Arial" charset="0"/>
                <a:cs typeface="Arial" charset="0"/>
              </a:defRPr>
            </a:lvl2pPr>
            <a:lvl3pPr marL="1143000" indent="-228600" eaLnBrk="0" hangingPunct="0">
              <a:spcBef>
                <a:spcPts val="500"/>
              </a:spcBef>
              <a:buClr>
                <a:srgbClr val="0033CC"/>
              </a:buClr>
              <a:buSzPct val="110000"/>
              <a:buFont typeface="Arial" charset="0"/>
              <a:buChar char="•"/>
              <a:defRPr sz="3200">
                <a:solidFill>
                  <a:schemeClr val="tx1"/>
                </a:solidFill>
                <a:latin typeface="Arial" charset="0"/>
                <a:cs typeface="Arial" charset="0"/>
              </a:defRPr>
            </a:lvl3pPr>
            <a:lvl4pPr marL="1600200" indent="-228600" eaLnBrk="0" hangingPunct="0">
              <a:spcBef>
                <a:spcPts val="400"/>
              </a:spcBef>
              <a:buClr>
                <a:srgbClr val="0033CC"/>
              </a:buClr>
              <a:buSzPct val="110000"/>
              <a:buFont typeface="Arial" charset="0"/>
              <a:buChar char="•"/>
              <a:defRPr sz="3000">
                <a:solidFill>
                  <a:schemeClr val="tx1"/>
                </a:solidFill>
                <a:latin typeface="Arial" charset="0"/>
                <a:cs typeface="Arial" charset="0"/>
              </a:defRPr>
            </a:lvl4pPr>
            <a:lvl5pPr marL="2057400" indent="-228600" eaLnBrk="0" hangingPunct="0">
              <a:spcBef>
                <a:spcPts val="300"/>
              </a:spcBef>
              <a:buClr>
                <a:srgbClr val="0033CC"/>
              </a:buClr>
              <a:buSzPct val="110000"/>
              <a:buFont typeface="Arial" charset="0"/>
              <a:buChar char="•"/>
              <a:defRPr sz="2800">
                <a:solidFill>
                  <a:schemeClr val="tx1"/>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9pPr>
          </a:lstStyle>
          <a:p>
            <a:pPr eaLnBrk="1" hangingPunct="1">
              <a:spcBef>
                <a:spcPct val="0"/>
              </a:spcBef>
              <a:buClrTx/>
              <a:buSzTx/>
              <a:buFontTx/>
              <a:buNone/>
            </a:pPr>
            <a:fld id="{9C3B1164-9C08-4B4A-81ED-E36D22917047}" type="slidenum">
              <a:rPr lang="fr-FR" altLang="fr-FR" sz="1400" smtClean="0">
                <a:solidFill>
                  <a:srgbClr val="0033CC"/>
                </a:solidFill>
              </a:rPr>
              <a:pPr eaLnBrk="1" hangingPunct="1">
                <a:spcBef>
                  <a:spcPct val="0"/>
                </a:spcBef>
                <a:buClrTx/>
                <a:buSzTx/>
                <a:buFontTx/>
                <a:buNone/>
              </a:pPr>
              <a:t>5</a:t>
            </a:fld>
            <a:endParaRPr lang="fr-FR" altLang="fr-FR" sz="1400" smtClean="0">
              <a:solidFill>
                <a:srgbClr val="0033CC"/>
              </a:solidFill>
            </a:endParaRPr>
          </a:p>
        </p:txBody>
      </p:sp>
      <p:sp>
        <p:nvSpPr>
          <p:cNvPr id="3" name="TextBox 2"/>
          <p:cNvSpPr txBox="1"/>
          <p:nvPr/>
        </p:nvSpPr>
        <p:spPr>
          <a:xfrm>
            <a:off x="6876256" y="2636912"/>
            <a:ext cx="1177410" cy="461665"/>
          </a:xfrm>
          <a:prstGeom prst="rect">
            <a:avLst/>
          </a:prstGeom>
          <a:noFill/>
        </p:spPr>
        <p:txBody>
          <a:bodyPr wrap="square" rtlCol="0">
            <a:spAutoFit/>
          </a:bodyPr>
          <a:lstStyle/>
          <a:p>
            <a:r>
              <a:rPr lang="fr-CA" dirty="0" smtClean="0"/>
              <a:t>100%</a:t>
            </a:r>
            <a:endParaRPr lang="en-US" dirty="0"/>
          </a:p>
        </p:txBody>
      </p:sp>
      <p:sp>
        <p:nvSpPr>
          <p:cNvPr id="4" name="TextBox 3"/>
          <p:cNvSpPr txBox="1"/>
          <p:nvPr/>
        </p:nvSpPr>
        <p:spPr>
          <a:xfrm>
            <a:off x="6939770" y="3551957"/>
            <a:ext cx="1050382" cy="461665"/>
          </a:xfrm>
          <a:prstGeom prst="rect">
            <a:avLst/>
          </a:prstGeom>
          <a:noFill/>
        </p:spPr>
        <p:txBody>
          <a:bodyPr wrap="square" rtlCol="0">
            <a:spAutoFit/>
          </a:bodyPr>
          <a:lstStyle/>
          <a:p>
            <a:r>
              <a:rPr lang="fr-CA" dirty="0" smtClean="0"/>
              <a:t>90%</a:t>
            </a:r>
            <a:endParaRPr lang="en-US" dirty="0"/>
          </a:p>
        </p:txBody>
      </p:sp>
      <p:sp>
        <p:nvSpPr>
          <p:cNvPr id="5" name="TextBox 4"/>
          <p:cNvSpPr txBox="1"/>
          <p:nvPr/>
        </p:nvSpPr>
        <p:spPr>
          <a:xfrm>
            <a:off x="6924901" y="4170275"/>
            <a:ext cx="1080120" cy="461665"/>
          </a:xfrm>
          <a:prstGeom prst="rect">
            <a:avLst/>
          </a:prstGeom>
          <a:noFill/>
        </p:spPr>
        <p:txBody>
          <a:bodyPr wrap="square" rtlCol="0">
            <a:spAutoFit/>
          </a:bodyPr>
          <a:lstStyle/>
          <a:p>
            <a:r>
              <a:rPr lang="fr-CA" dirty="0" smtClean="0"/>
              <a:t>89%</a:t>
            </a:r>
            <a:endParaRPr lang="en-US" dirty="0"/>
          </a:p>
        </p:txBody>
      </p:sp>
      <p:sp>
        <p:nvSpPr>
          <p:cNvPr id="6" name="TextBox 5"/>
          <p:cNvSpPr txBox="1"/>
          <p:nvPr/>
        </p:nvSpPr>
        <p:spPr>
          <a:xfrm>
            <a:off x="6924901" y="4936957"/>
            <a:ext cx="936104" cy="461665"/>
          </a:xfrm>
          <a:prstGeom prst="rect">
            <a:avLst/>
          </a:prstGeom>
          <a:noFill/>
        </p:spPr>
        <p:txBody>
          <a:bodyPr wrap="square" rtlCol="0">
            <a:spAutoFit/>
          </a:bodyPr>
          <a:lstStyle/>
          <a:p>
            <a:r>
              <a:rPr lang="fr-CA" dirty="0" smtClean="0"/>
              <a:t>86%</a:t>
            </a:r>
            <a:endParaRPr lang="en-US" dirty="0"/>
          </a:p>
        </p:txBody>
      </p:sp>
      <p:sp>
        <p:nvSpPr>
          <p:cNvPr id="7" name="TextBox 6"/>
          <p:cNvSpPr txBox="1"/>
          <p:nvPr/>
        </p:nvSpPr>
        <p:spPr>
          <a:xfrm>
            <a:off x="6939770" y="5566743"/>
            <a:ext cx="1008112" cy="461665"/>
          </a:xfrm>
          <a:prstGeom prst="rect">
            <a:avLst/>
          </a:prstGeom>
          <a:noFill/>
        </p:spPr>
        <p:txBody>
          <a:bodyPr wrap="square" rtlCol="0">
            <a:spAutoFit/>
          </a:bodyPr>
          <a:lstStyle/>
          <a:p>
            <a:r>
              <a:rPr lang="fr-CA" dirty="0" smtClean="0"/>
              <a:t>83%</a:t>
            </a:r>
            <a:endParaRPr lang="en-US" dirty="0"/>
          </a:p>
        </p:txBody>
      </p:sp>
    </p:spTree>
    <p:extLst>
      <p:ext uri="{BB962C8B-B14F-4D97-AF65-F5344CB8AC3E}">
        <p14:creationId xmlns:p14="http://schemas.microsoft.com/office/powerpoint/2010/main" val="33639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26615"/>
            <a:ext cx="8229600" cy="684213"/>
          </a:xfrm>
        </p:spPr>
        <p:txBody>
          <a:bodyPr/>
          <a:lstStyle/>
          <a:p>
            <a:r>
              <a:rPr lang="en-US" altLang="en-US" sz="4000" dirty="0" smtClean="0">
                <a:latin typeface="Arial" charset="0"/>
                <a:cs typeface="Arial" charset="0"/>
              </a:rPr>
              <a:t>Les technologies les </a:t>
            </a:r>
            <a:r>
              <a:rPr lang="en-US" altLang="en-US" sz="4000" dirty="0" err="1" smtClean="0">
                <a:latin typeface="Arial" charset="0"/>
                <a:cs typeface="Arial" charset="0"/>
              </a:rPr>
              <a:t>moins</a:t>
            </a:r>
            <a:r>
              <a:rPr lang="en-US" altLang="en-US" sz="4000" dirty="0" smtClean="0">
                <a:latin typeface="Arial" charset="0"/>
                <a:cs typeface="Arial" charset="0"/>
              </a:rPr>
              <a:t> </a:t>
            </a:r>
            <a:r>
              <a:rPr lang="en-US" altLang="en-US" sz="4000" dirty="0" err="1" smtClean="0">
                <a:latin typeface="Arial" charset="0"/>
                <a:cs typeface="Arial" charset="0"/>
              </a:rPr>
              <a:t>utilisées</a:t>
            </a:r>
            <a:r>
              <a:rPr lang="en-US" altLang="en-US" sz="4000" dirty="0" smtClean="0">
                <a:latin typeface="Arial" charset="0"/>
                <a:cs typeface="Arial" charset="0"/>
              </a:rPr>
              <a:t> par les </a:t>
            </a:r>
            <a:r>
              <a:rPr lang="en-US" altLang="en-US" sz="4000" dirty="0" err="1" smtClean="0">
                <a:latin typeface="Arial" charset="0"/>
                <a:cs typeface="Arial" charset="0"/>
              </a:rPr>
              <a:t>enseignants</a:t>
            </a:r>
            <a:endParaRPr lang="en-US" altLang="en-US" sz="4000" dirty="0" smtClean="0">
              <a:latin typeface="Arial" charset="0"/>
              <a:cs typeface="Arial" charset="0"/>
            </a:endParaRPr>
          </a:p>
        </p:txBody>
      </p:sp>
      <p:sp>
        <p:nvSpPr>
          <p:cNvPr id="81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rgbClr val="0033CC"/>
              </a:buClr>
              <a:buSzPct val="110000"/>
              <a:buFont typeface="Arial" charset="0"/>
              <a:buChar char="•"/>
              <a:defRPr sz="3600">
                <a:solidFill>
                  <a:schemeClr val="tx1"/>
                </a:solidFill>
                <a:latin typeface="Arial" charset="0"/>
                <a:cs typeface="Arial" charset="0"/>
              </a:defRPr>
            </a:lvl1pPr>
            <a:lvl2pPr marL="742950" indent="-285750" eaLnBrk="0" hangingPunct="0">
              <a:spcBef>
                <a:spcPts val="500"/>
              </a:spcBef>
              <a:buClr>
                <a:srgbClr val="0033CC"/>
              </a:buClr>
              <a:buSzPct val="110000"/>
              <a:buFont typeface="Arial" charset="0"/>
              <a:buChar char="•"/>
              <a:defRPr sz="3400">
                <a:solidFill>
                  <a:schemeClr val="tx1"/>
                </a:solidFill>
                <a:latin typeface="Arial" charset="0"/>
                <a:cs typeface="Arial" charset="0"/>
              </a:defRPr>
            </a:lvl2pPr>
            <a:lvl3pPr marL="1143000" indent="-228600" eaLnBrk="0" hangingPunct="0">
              <a:spcBef>
                <a:spcPts val="500"/>
              </a:spcBef>
              <a:buClr>
                <a:srgbClr val="0033CC"/>
              </a:buClr>
              <a:buSzPct val="110000"/>
              <a:buFont typeface="Arial" charset="0"/>
              <a:buChar char="•"/>
              <a:defRPr sz="3200">
                <a:solidFill>
                  <a:schemeClr val="tx1"/>
                </a:solidFill>
                <a:latin typeface="Arial" charset="0"/>
                <a:cs typeface="Arial" charset="0"/>
              </a:defRPr>
            </a:lvl3pPr>
            <a:lvl4pPr marL="1600200" indent="-228600" eaLnBrk="0" hangingPunct="0">
              <a:spcBef>
                <a:spcPts val="400"/>
              </a:spcBef>
              <a:buClr>
                <a:srgbClr val="0033CC"/>
              </a:buClr>
              <a:buSzPct val="110000"/>
              <a:buFont typeface="Arial" charset="0"/>
              <a:buChar char="•"/>
              <a:defRPr sz="3000">
                <a:solidFill>
                  <a:schemeClr val="tx1"/>
                </a:solidFill>
                <a:latin typeface="Arial" charset="0"/>
                <a:cs typeface="Arial" charset="0"/>
              </a:defRPr>
            </a:lvl4pPr>
            <a:lvl5pPr marL="2057400" indent="-228600" eaLnBrk="0" hangingPunct="0">
              <a:spcBef>
                <a:spcPts val="300"/>
              </a:spcBef>
              <a:buClr>
                <a:srgbClr val="0033CC"/>
              </a:buClr>
              <a:buSzPct val="110000"/>
              <a:buFont typeface="Arial" charset="0"/>
              <a:buChar char="•"/>
              <a:defRPr sz="2800">
                <a:solidFill>
                  <a:schemeClr val="tx1"/>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9pPr>
          </a:lstStyle>
          <a:p>
            <a:pPr eaLnBrk="1" hangingPunct="1">
              <a:spcBef>
                <a:spcPct val="0"/>
              </a:spcBef>
              <a:buClrTx/>
              <a:buSzTx/>
              <a:buFontTx/>
              <a:buNone/>
            </a:pPr>
            <a:fld id="{9C3B1164-9C08-4B4A-81ED-E36D22917047}" type="slidenum">
              <a:rPr lang="fr-FR" altLang="fr-FR" sz="1400" smtClean="0">
                <a:solidFill>
                  <a:srgbClr val="0033CC"/>
                </a:solidFill>
              </a:rPr>
              <a:pPr eaLnBrk="1" hangingPunct="1">
                <a:spcBef>
                  <a:spcPct val="0"/>
                </a:spcBef>
                <a:buClrTx/>
                <a:buSzTx/>
                <a:buFontTx/>
                <a:buNone/>
              </a:pPr>
              <a:t>6</a:t>
            </a:fld>
            <a:endParaRPr lang="fr-FR" altLang="fr-FR" sz="1400" smtClean="0">
              <a:solidFill>
                <a:srgbClr val="0033CC"/>
              </a:solidFill>
            </a:endParaRPr>
          </a:p>
        </p:txBody>
      </p:sp>
      <p:graphicFrame>
        <p:nvGraphicFramePr>
          <p:cNvPr id="7" name="Content Placeholder 1"/>
          <p:cNvGraphicFramePr>
            <a:graphicFrameLocks noGrp="1"/>
          </p:cNvGraphicFramePr>
          <p:nvPr>
            <p:ph sz="quarter" idx="1"/>
            <p:extLst>
              <p:ext uri="{D42A27DB-BD31-4B8C-83A1-F6EECF244321}">
                <p14:modId xmlns:p14="http://schemas.microsoft.com/office/powerpoint/2010/main" val="2531300545"/>
              </p:ext>
            </p:extLst>
          </p:nvPr>
        </p:nvGraphicFramePr>
        <p:xfrm>
          <a:off x="217566" y="1340768"/>
          <a:ext cx="8713788" cy="4752528"/>
        </p:xfrm>
        <a:graphic>
          <a:graphicData uri="http://schemas.openxmlformats.org/drawingml/2006/table">
            <a:tbl>
              <a:tblPr firstRow="1" bandRow="1">
                <a:tableStyleId>{5C22544A-7EE6-4342-B048-85BDC9FD1C3A}</a:tableStyleId>
              </a:tblPr>
              <a:tblGrid>
                <a:gridCol w="5220990"/>
                <a:gridCol w="3492798"/>
              </a:tblGrid>
              <a:tr h="1152093">
                <a:tc>
                  <a:txBody>
                    <a:bodyPr/>
                    <a:lstStyle/>
                    <a:p>
                      <a:r>
                        <a:rPr lang="fr-CA" sz="2600" dirty="0" smtClean="0">
                          <a:latin typeface="Arial" panose="020B0604020202020204" pitchFamily="34" charset="0"/>
                          <a:cs typeface="Arial" panose="020B0604020202020204" pitchFamily="34" charset="0"/>
                        </a:rPr>
                        <a:t>Technologies</a:t>
                      </a:r>
                      <a:endParaRPr lang="en-US" sz="2600" dirty="0">
                        <a:latin typeface="Arial" panose="020B0604020202020204" pitchFamily="34" charset="0"/>
                        <a:cs typeface="Arial" panose="020B0604020202020204" pitchFamily="34" charset="0"/>
                      </a:endParaRPr>
                    </a:p>
                  </a:txBody>
                  <a:tcPr/>
                </a:tc>
                <a:tc>
                  <a:txBody>
                    <a:bodyPr/>
                    <a:lstStyle/>
                    <a:p>
                      <a:r>
                        <a:rPr lang="fr-CA" sz="2600" dirty="0" smtClean="0">
                          <a:latin typeface="Arial" panose="020B0604020202020204" pitchFamily="34" charset="0"/>
                          <a:cs typeface="Arial" panose="020B0604020202020204" pitchFamily="34" charset="0"/>
                        </a:rPr>
                        <a:t>% des enseignants qui les</a:t>
                      </a:r>
                      <a:r>
                        <a:rPr lang="fr-CA" sz="2600" baseline="0" dirty="0" smtClean="0">
                          <a:latin typeface="Arial" panose="020B0604020202020204" pitchFamily="34" charset="0"/>
                          <a:cs typeface="Arial" panose="020B0604020202020204" pitchFamily="34" charset="0"/>
                        </a:rPr>
                        <a:t> utilisent</a:t>
                      </a:r>
                      <a:endParaRPr lang="en-US" sz="2600" dirty="0">
                        <a:latin typeface="Arial" panose="020B0604020202020204" pitchFamily="34" charset="0"/>
                        <a:cs typeface="Arial" panose="020B0604020202020204" pitchFamily="34" charset="0"/>
                      </a:endParaRPr>
                    </a:p>
                  </a:txBody>
                  <a:tcPr/>
                </a:tc>
              </a:tr>
              <a:tr h="631793">
                <a:tc>
                  <a:txBody>
                    <a:bodyPr/>
                    <a:lstStyle/>
                    <a:p>
                      <a:endParaRPr lang="en-US" sz="2600" dirty="0">
                        <a:latin typeface="Arial" panose="020B0604020202020204" pitchFamily="34" charset="0"/>
                        <a:cs typeface="Arial" panose="020B0604020202020204" pitchFamily="34" charset="0"/>
                      </a:endParaRPr>
                    </a:p>
                  </a:txBody>
                  <a:tcPr/>
                </a:tc>
                <a:tc>
                  <a:txBody>
                    <a:bodyPr/>
                    <a:lstStyle/>
                    <a:p>
                      <a:pPr algn="ctr"/>
                      <a:r>
                        <a:rPr lang="en-US" sz="2600" dirty="0" smtClean="0">
                          <a:latin typeface="Arial" panose="020B0604020202020204" pitchFamily="34" charset="0"/>
                          <a:cs typeface="Arial" panose="020B0604020202020204" pitchFamily="34" charset="0"/>
                        </a:rPr>
                        <a:t>37%</a:t>
                      </a:r>
                      <a:endParaRPr lang="en-US" sz="2600" dirty="0">
                        <a:latin typeface="Arial" panose="020B0604020202020204" pitchFamily="34" charset="0"/>
                        <a:cs typeface="Arial" panose="020B0604020202020204" pitchFamily="34" charset="0"/>
                      </a:endParaRPr>
                    </a:p>
                  </a:txBody>
                  <a:tcPr/>
                </a:tc>
              </a:tr>
              <a:tr h="6317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dirty="0" smtClean="0">
                        <a:latin typeface="Arial" panose="020B0604020202020204" pitchFamily="34" charset="0"/>
                        <a:cs typeface="Arial" panose="020B0604020202020204" pitchFamily="34" charset="0"/>
                      </a:endParaRPr>
                    </a:p>
                  </a:txBody>
                  <a:tcPr>
                    <a:solidFill>
                      <a:srgbClr val="EAF0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smtClean="0">
                          <a:latin typeface="Arial" panose="020B0604020202020204" pitchFamily="34" charset="0"/>
                          <a:cs typeface="Arial" panose="020B0604020202020204" pitchFamily="34" charset="0"/>
                        </a:rPr>
                        <a:t>20%</a:t>
                      </a:r>
                    </a:p>
                  </a:txBody>
                  <a:tcPr>
                    <a:solidFill>
                      <a:srgbClr val="EAF0F7"/>
                    </a:solidFill>
                  </a:tcPr>
                </a:tc>
              </a:tr>
              <a:tr h="686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dirty="0" smtClean="0">
                        <a:latin typeface="Arial" panose="020B0604020202020204" pitchFamily="34" charset="0"/>
                        <a:cs typeface="Arial" panose="020B0604020202020204" pitchFamily="34" charset="0"/>
                      </a:endParaRPr>
                    </a:p>
                  </a:txBody>
                  <a:tcPr/>
                </a:tc>
                <a:tc>
                  <a:txBody>
                    <a:bodyPr/>
                    <a:lstStyle/>
                    <a:p>
                      <a:pPr algn="ctr"/>
                      <a:r>
                        <a:rPr lang="en-US" sz="2600" dirty="0" smtClean="0">
                          <a:latin typeface="Arial" panose="020B0604020202020204" pitchFamily="34" charset="0"/>
                          <a:cs typeface="Arial" panose="020B0604020202020204" pitchFamily="34" charset="0"/>
                        </a:rPr>
                        <a:t>10%</a:t>
                      </a:r>
                      <a:endParaRPr lang="en-US" sz="2600" dirty="0">
                        <a:latin typeface="Arial" panose="020B0604020202020204" pitchFamily="34" charset="0"/>
                        <a:cs typeface="Arial" panose="020B0604020202020204" pitchFamily="34" charset="0"/>
                      </a:endParaRPr>
                    </a:p>
                  </a:txBody>
                  <a:tcPr/>
                </a:tc>
              </a:tr>
              <a:tr h="6980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dirty="0" smtClean="0">
                        <a:latin typeface="Arial" panose="020B0604020202020204" pitchFamily="34" charset="0"/>
                        <a:cs typeface="Arial" panose="020B0604020202020204" pitchFamily="34" charset="0"/>
                      </a:endParaRPr>
                    </a:p>
                  </a:txBody>
                  <a:tcPr>
                    <a:solidFill>
                      <a:srgbClr val="FFC000"/>
                    </a:solidFill>
                  </a:tcPr>
                </a:tc>
                <a:tc>
                  <a:txBody>
                    <a:bodyPr/>
                    <a:lstStyle/>
                    <a:p>
                      <a:pPr algn="ctr"/>
                      <a:r>
                        <a:rPr lang="en-US" sz="2600" dirty="0" smtClean="0">
                          <a:latin typeface="Arial" panose="020B0604020202020204" pitchFamily="34" charset="0"/>
                          <a:cs typeface="Arial" panose="020B0604020202020204" pitchFamily="34" charset="0"/>
                        </a:rPr>
                        <a:t>10%</a:t>
                      </a:r>
                      <a:endParaRPr lang="en-US" sz="2600" dirty="0">
                        <a:latin typeface="Arial" panose="020B0604020202020204" pitchFamily="34" charset="0"/>
                        <a:cs typeface="Arial" panose="020B0604020202020204" pitchFamily="34" charset="0"/>
                      </a:endParaRPr>
                    </a:p>
                  </a:txBody>
                  <a:tcPr>
                    <a:solidFill>
                      <a:srgbClr val="FFC000"/>
                    </a:solidFill>
                  </a:tcPr>
                </a:tc>
              </a:tr>
              <a:tr h="9520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dirty="0" smtClean="0">
                        <a:latin typeface="Arial" panose="020B0604020202020204" pitchFamily="34" charset="0"/>
                        <a:cs typeface="Arial" panose="020B0604020202020204" pitchFamily="34" charset="0"/>
                      </a:endParaRPr>
                    </a:p>
                  </a:txBody>
                  <a:tcPr/>
                </a:tc>
                <a:tc>
                  <a:txBody>
                    <a:bodyPr/>
                    <a:lstStyle/>
                    <a:p>
                      <a:pPr algn="ctr"/>
                      <a:r>
                        <a:rPr lang="en-US" sz="2600" dirty="0" smtClean="0">
                          <a:latin typeface="Arial" panose="020B0604020202020204" pitchFamily="34" charset="0"/>
                          <a:cs typeface="Arial" panose="020B0604020202020204" pitchFamily="34" charset="0"/>
                        </a:rPr>
                        <a:t>4%</a:t>
                      </a:r>
                      <a:endParaRPr lang="en-US" sz="2600" dirty="0">
                        <a:latin typeface="Arial" panose="020B0604020202020204" pitchFamily="34" charset="0"/>
                        <a:cs typeface="Arial" panose="020B0604020202020204" pitchFamily="34" charset="0"/>
                      </a:endParaRPr>
                    </a:p>
                  </a:txBody>
                  <a:tcPr/>
                </a:tc>
              </a:tr>
            </a:tbl>
          </a:graphicData>
        </a:graphic>
      </p:graphicFrame>
      <p:sp>
        <p:nvSpPr>
          <p:cNvPr id="3" name="TextBox 2"/>
          <p:cNvSpPr txBox="1"/>
          <p:nvPr/>
        </p:nvSpPr>
        <p:spPr>
          <a:xfrm>
            <a:off x="248743" y="2564904"/>
            <a:ext cx="2232248" cy="83099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Tests/quiz</a:t>
            </a:r>
            <a:endParaRPr lang="en-US" dirty="0">
              <a:latin typeface="Arial" panose="020B0604020202020204" pitchFamily="34" charset="0"/>
              <a:cs typeface="Arial" panose="020B0604020202020204" pitchFamily="34" charset="0"/>
            </a:endParaRPr>
          </a:p>
          <a:p>
            <a:endParaRPr lang="en-US" dirty="0"/>
          </a:p>
        </p:txBody>
      </p:sp>
      <p:sp>
        <p:nvSpPr>
          <p:cNvPr id="4" name="TextBox 3"/>
          <p:cNvSpPr txBox="1"/>
          <p:nvPr/>
        </p:nvSpPr>
        <p:spPr>
          <a:xfrm>
            <a:off x="248743" y="3212976"/>
            <a:ext cx="2304256" cy="861774"/>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Facebook</a:t>
            </a:r>
            <a:endParaRPr lang="en-US" dirty="0">
              <a:latin typeface="Arial" panose="020B0604020202020204" pitchFamily="34" charset="0"/>
              <a:cs typeface="Arial" panose="020B0604020202020204" pitchFamily="34" charset="0"/>
            </a:endParaRPr>
          </a:p>
          <a:p>
            <a:endParaRPr lang="en-US" dirty="0"/>
          </a:p>
        </p:txBody>
      </p:sp>
      <p:sp>
        <p:nvSpPr>
          <p:cNvPr id="5" name="TextBox 4"/>
          <p:cNvSpPr txBox="1"/>
          <p:nvPr/>
        </p:nvSpPr>
        <p:spPr>
          <a:xfrm>
            <a:off x="252940" y="3891825"/>
            <a:ext cx="3456384" cy="830997"/>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Forums </a:t>
            </a:r>
            <a:r>
              <a:rPr lang="en-US" dirty="0">
                <a:latin typeface="Arial" panose="020B0604020202020204" pitchFamily="34" charset="0"/>
                <a:cs typeface="Arial" panose="020B0604020202020204" pitchFamily="34" charset="0"/>
              </a:rPr>
              <a:t>de discussion</a:t>
            </a:r>
          </a:p>
          <a:p>
            <a:endParaRPr lang="en-US" dirty="0"/>
          </a:p>
        </p:txBody>
      </p:sp>
      <p:sp>
        <p:nvSpPr>
          <p:cNvPr id="6" name="TextBox 5"/>
          <p:cNvSpPr txBox="1"/>
          <p:nvPr/>
        </p:nvSpPr>
        <p:spPr>
          <a:xfrm>
            <a:off x="243467" y="4613065"/>
            <a:ext cx="3528392" cy="830997"/>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Travail </a:t>
            </a:r>
            <a:r>
              <a:rPr lang="en-US" dirty="0" err="1">
                <a:latin typeface="Arial" panose="020B0604020202020204" pitchFamily="34" charset="0"/>
                <a:cs typeface="Arial" panose="020B0604020202020204" pitchFamily="34" charset="0"/>
              </a:rPr>
              <a:t>d’équipe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ligne</a:t>
            </a:r>
            <a:endParaRPr lang="en-US" dirty="0">
              <a:latin typeface="Arial" panose="020B0604020202020204" pitchFamily="34" charset="0"/>
              <a:cs typeface="Arial" panose="020B0604020202020204" pitchFamily="34" charset="0"/>
            </a:endParaRPr>
          </a:p>
          <a:p>
            <a:endParaRPr lang="en-US" dirty="0"/>
          </a:p>
        </p:txBody>
      </p:sp>
      <p:sp>
        <p:nvSpPr>
          <p:cNvPr id="8" name="TextBox 7"/>
          <p:cNvSpPr txBox="1"/>
          <p:nvPr/>
        </p:nvSpPr>
        <p:spPr>
          <a:xfrm>
            <a:off x="268289" y="5197548"/>
            <a:ext cx="3744416" cy="1200329"/>
          </a:xfrm>
          <a:prstGeom prst="rect">
            <a:avLst/>
          </a:prstGeom>
          <a:noFill/>
        </p:spPr>
        <p:txBody>
          <a:bodyPr wrap="square" rtlCol="0">
            <a:spAutoFit/>
          </a:bodyPr>
          <a:lstStyle/>
          <a:p>
            <a:r>
              <a:rPr lang="en-US" dirty="0" err="1" smtClean="0">
                <a:latin typeface="Arial" panose="020B0604020202020204" pitchFamily="34" charset="0"/>
                <a:cs typeface="Arial" panose="020B0604020202020204" pitchFamily="34" charset="0"/>
              </a:rPr>
              <a:t>Cartes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conceptuelles</a:t>
            </a: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ex: Inspiration, </a:t>
            </a:r>
            <a:r>
              <a:rPr lang="en-US" dirty="0" err="1">
                <a:latin typeface="Arial" panose="020B0604020202020204" pitchFamily="34" charset="0"/>
                <a:cs typeface="Arial" panose="020B0604020202020204" pitchFamily="34" charset="0"/>
              </a:rPr>
              <a:t>Cmap</a:t>
            </a:r>
            <a:r>
              <a:rPr lang="en-US" dirty="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33639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err="1" smtClean="0">
                <a:latin typeface="Arial" charset="0"/>
                <a:cs typeface="Arial" charset="0"/>
              </a:rPr>
              <a:t>Résultats</a:t>
            </a:r>
            <a:r>
              <a:rPr lang="en-US" altLang="en-US" dirty="0" smtClean="0">
                <a:latin typeface="Arial" charset="0"/>
                <a:cs typeface="Arial" charset="0"/>
              </a:rPr>
              <a:t> </a:t>
            </a:r>
            <a:r>
              <a:rPr lang="en-US" altLang="en-US" dirty="0" err="1" smtClean="0">
                <a:latin typeface="Arial" charset="0"/>
                <a:cs typeface="Arial" charset="0"/>
              </a:rPr>
              <a:t>dignes</a:t>
            </a:r>
            <a:r>
              <a:rPr lang="en-US" altLang="en-US" dirty="0" smtClean="0">
                <a:latin typeface="Arial" charset="0"/>
                <a:cs typeface="Arial" charset="0"/>
              </a:rPr>
              <a:t> de mention</a:t>
            </a:r>
            <a:endParaRPr lang="en-US" altLang="en-US" dirty="0" smtClean="0">
              <a:solidFill>
                <a:srgbClr val="FF0000"/>
              </a:solidFill>
              <a:latin typeface="Arial" charset="0"/>
              <a:cs typeface="Arial" charset="0"/>
            </a:endParaRPr>
          </a:p>
        </p:txBody>
      </p:sp>
      <p:graphicFrame>
        <p:nvGraphicFramePr>
          <p:cNvPr id="6" name="Content Placeholder 1"/>
          <p:cNvGraphicFramePr>
            <a:graphicFrameLocks noGrp="1"/>
          </p:cNvGraphicFramePr>
          <p:nvPr>
            <p:ph sz="quarter" idx="1"/>
            <p:extLst>
              <p:ext uri="{D42A27DB-BD31-4B8C-83A1-F6EECF244321}">
                <p14:modId xmlns:p14="http://schemas.microsoft.com/office/powerpoint/2010/main" val="2656424339"/>
              </p:ext>
            </p:extLst>
          </p:nvPr>
        </p:nvGraphicFramePr>
        <p:xfrm>
          <a:off x="251520" y="1340768"/>
          <a:ext cx="8640960" cy="4824535"/>
        </p:xfrm>
        <a:graphic>
          <a:graphicData uri="http://schemas.openxmlformats.org/drawingml/2006/table">
            <a:tbl>
              <a:tblPr firstRow="1" bandRow="1">
                <a:tableStyleId>{5C22544A-7EE6-4342-B048-85BDC9FD1C3A}</a:tableStyleId>
              </a:tblPr>
              <a:tblGrid>
                <a:gridCol w="5400600"/>
                <a:gridCol w="3240360"/>
              </a:tblGrid>
              <a:tr h="1078281">
                <a:tc>
                  <a:txBody>
                    <a:bodyPr/>
                    <a:lstStyle/>
                    <a:p>
                      <a:r>
                        <a:rPr lang="fr-CA" sz="2400" dirty="0" smtClean="0">
                          <a:latin typeface="Arial" panose="020B0604020202020204" pitchFamily="34" charset="0"/>
                          <a:cs typeface="Arial" panose="020B0604020202020204" pitchFamily="34" charset="0"/>
                        </a:rPr>
                        <a:t>Technologies</a:t>
                      </a:r>
                      <a:endParaRPr lang="en-US" sz="2400" dirty="0">
                        <a:latin typeface="Arial" panose="020B0604020202020204" pitchFamily="34" charset="0"/>
                        <a:cs typeface="Arial" panose="020B0604020202020204" pitchFamily="34" charset="0"/>
                      </a:endParaRPr>
                    </a:p>
                  </a:txBody>
                  <a:tcPr marL="86359" marR="86359"/>
                </a:tc>
                <a:tc>
                  <a:txBody>
                    <a:bodyPr/>
                    <a:lstStyle/>
                    <a:p>
                      <a:r>
                        <a:rPr lang="fr-CA" sz="2400" dirty="0" smtClean="0">
                          <a:latin typeface="Arial" panose="020B0604020202020204" pitchFamily="34" charset="0"/>
                          <a:cs typeface="Arial" panose="020B0604020202020204" pitchFamily="34" charset="0"/>
                        </a:rPr>
                        <a:t>% des enseignants qui les</a:t>
                      </a:r>
                      <a:r>
                        <a:rPr lang="fr-CA" sz="2400" baseline="0" dirty="0" smtClean="0">
                          <a:latin typeface="Arial" panose="020B0604020202020204" pitchFamily="34" charset="0"/>
                          <a:cs typeface="Arial" panose="020B0604020202020204" pitchFamily="34" charset="0"/>
                        </a:rPr>
                        <a:t> utilisent</a:t>
                      </a:r>
                      <a:endParaRPr lang="en-US" sz="2400" dirty="0">
                        <a:latin typeface="Arial" panose="020B0604020202020204" pitchFamily="34" charset="0"/>
                        <a:cs typeface="Arial" panose="020B0604020202020204" pitchFamily="34" charset="0"/>
                      </a:endParaRPr>
                    </a:p>
                  </a:txBody>
                  <a:tcPr marL="86359" marR="86359"/>
                </a:tc>
              </a:tr>
              <a:tr h="1158154">
                <a:tc>
                  <a:txBody>
                    <a:bodyPr/>
                    <a:lstStyle/>
                    <a:p>
                      <a:r>
                        <a:rPr lang="en-US" sz="2600" dirty="0" err="1" smtClean="0">
                          <a:solidFill>
                            <a:schemeClr val="tx1"/>
                          </a:solidFill>
                          <a:latin typeface="Arial" panose="020B0604020202020204" pitchFamily="34" charset="0"/>
                          <a:cs typeface="Arial" panose="020B0604020202020204" pitchFamily="34" charset="0"/>
                        </a:rPr>
                        <a:t>Permettent</a:t>
                      </a:r>
                      <a:r>
                        <a:rPr lang="en-US" sz="2600" dirty="0" smtClean="0">
                          <a:solidFill>
                            <a:schemeClr val="tx1"/>
                          </a:solidFill>
                          <a:latin typeface="Arial" panose="020B0604020202020204" pitchFamily="34" charset="0"/>
                          <a:cs typeface="Arial" panose="020B0604020202020204" pitchFamily="34" charset="0"/>
                        </a:rPr>
                        <a:t> aux </a:t>
                      </a:r>
                      <a:r>
                        <a:rPr lang="en-US" sz="2600" dirty="0" err="1" smtClean="0">
                          <a:solidFill>
                            <a:schemeClr val="tx1"/>
                          </a:solidFill>
                          <a:latin typeface="Arial" panose="020B0604020202020204" pitchFamily="34" charset="0"/>
                          <a:cs typeface="Arial" panose="020B0604020202020204" pitchFamily="34" charset="0"/>
                        </a:rPr>
                        <a:t>étudiants</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d’utiliser</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leurs</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propres</a:t>
                      </a:r>
                      <a:r>
                        <a:rPr lang="en-US" sz="2600" dirty="0" smtClean="0">
                          <a:solidFill>
                            <a:schemeClr val="tx1"/>
                          </a:solidFill>
                          <a:latin typeface="Arial" panose="020B0604020202020204" pitchFamily="34" charset="0"/>
                          <a:cs typeface="Arial" panose="020B0604020202020204" pitchFamily="34" charset="0"/>
                        </a:rPr>
                        <a:t> technologies</a:t>
                      </a:r>
                      <a:endParaRPr lang="en-US" sz="2600" dirty="0">
                        <a:solidFill>
                          <a:schemeClr val="tx1"/>
                        </a:solidFill>
                        <a:latin typeface="Arial" panose="020B0604020202020204" pitchFamily="34" charset="0"/>
                        <a:cs typeface="Arial" panose="020B0604020202020204" pitchFamily="34" charset="0"/>
                      </a:endParaRPr>
                    </a:p>
                  </a:txBody>
                  <a:tcPr marL="86359" marR="86359">
                    <a:solidFill>
                      <a:srgbClr val="D3DFEE"/>
                    </a:solidFill>
                  </a:tcPr>
                </a:tc>
                <a:tc>
                  <a:txBody>
                    <a:bodyPr/>
                    <a:lstStyle/>
                    <a:p>
                      <a:pPr algn="ctr"/>
                      <a:r>
                        <a:rPr lang="en-US" sz="2600" dirty="0" smtClean="0">
                          <a:latin typeface="Arial" panose="020B0604020202020204" pitchFamily="34" charset="0"/>
                          <a:cs typeface="Arial" panose="020B0604020202020204" pitchFamily="34" charset="0"/>
                        </a:rPr>
                        <a:t>78%</a:t>
                      </a:r>
                      <a:endParaRPr lang="en-US" sz="2600" dirty="0">
                        <a:latin typeface="Arial" panose="020B0604020202020204" pitchFamily="34" charset="0"/>
                        <a:cs typeface="Arial" panose="020B0604020202020204" pitchFamily="34" charset="0"/>
                      </a:endParaRPr>
                    </a:p>
                  </a:txBody>
                  <a:tcPr marL="86359" marR="86359">
                    <a:solidFill>
                      <a:srgbClr val="D3DFEE"/>
                    </a:solidFill>
                  </a:tcPr>
                </a:tc>
              </a:tr>
              <a:tr h="647025">
                <a:tc>
                  <a:txBody>
                    <a:bodyPr/>
                    <a:lstStyle/>
                    <a:p>
                      <a:r>
                        <a:rPr lang="en-US" sz="2600" dirty="0" err="1" smtClean="0">
                          <a:latin typeface="Arial" panose="020B0604020202020204" pitchFamily="34" charset="0"/>
                          <a:cs typeface="Arial" panose="020B0604020202020204" pitchFamily="34" charset="0"/>
                        </a:rPr>
                        <a:t>Exercices</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dirigés</a:t>
                      </a:r>
                      <a:r>
                        <a:rPr lang="en-US" sz="2600" baseline="0" dirty="0" smtClean="0">
                          <a:latin typeface="Arial" panose="020B0604020202020204" pitchFamily="34" charset="0"/>
                          <a:cs typeface="Arial" panose="020B0604020202020204" pitchFamily="34" charset="0"/>
                        </a:rPr>
                        <a:t>/</a:t>
                      </a:r>
                      <a:r>
                        <a:rPr lang="en-US" sz="2600" baseline="0" dirty="0" err="1" smtClean="0">
                          <a:latin typeface="Arial" panose="020B0604020202020204" pitchFamily="34" charset="0"/>
                          <a:cs typeface="Arial" panose="020B0604020202020204" pitchFamily="34" charset="0"/>
                        </a:rPr>
                        <a:t>pratiques</a:t>
                      </a:r>
                      <a:endParaRPr lang="en-US" sz="2600" dirty="0">
                        <a:latin typeface="Arial" panose="020B0604020202020204" pitchFamily="34" charset="0"/>
                        <a:cs typeface="Arial" panose="020B0604020202020204" pitchFamily="34" charset="0"/>
                      </a:endParaRPr>
                    </a:p>
                  </a:txBody>
                  <a:tcPr marL="86359" marR="86359"/>
                </a:tc>
                <a:tc>
                  <a:txBody>
                    <a:bodyPr/>
                    <a:lstStyle/>
                    <a:p>
                      <a:pPr algn="ctr"/>
                      <a:r>
                        <a:rPr lang="en-US" sz="2600" dirty="0" smtClean="0">
                          <a:solidFill>
                            <a:schemeClr val="tx1"/>
                          </a:solidFill>
                          <a:latin typeface="Arial" panose="020B0604020202020204" pitchFamily="34" charset="0"/>
                          <a:cs typeface="Arial" panose="020B0604020202020204" pitchFamily="34" charset="0"/>
                        </a:rPr>
                        <a:t>78</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txBody>
                  <a:tcPr marL="86359" marR="86359"/>
                </a:tc>
              </a:tr>
              <a:tr h="647025">
                <a:tc>
                  <a:txBody>
                    <a:bodyPr/>
                    <a:lstStyle/>
                    <a:p>
                      <a:r>
                        <a:rPr lang="en-US" sz="2600" dirty="0" err="1" smtClean="0">
                          <a:latin typeface="Arial" panose="020B0604020202020204" pitchFamily="34" charset="0"/>
                          <a:cs typeface="Arial" panose="020B0604020202020204" pitchFamily="34" charset="0"/>
                        </a:rPr>
                        <a:t>Manuels</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numériques</a:t>
                      </a:r>
                      <a:endParaRPr lang="en-US" sz="2600" dirty="0">
                        <a:latin typeface="Arial" panose="020B0604020202020204" pitchFamily="34" charset="0"/>
                        <a:cs typeface="Arial" panose="020B0604020202020204" pitchFamily="34" charset="0"/>
                      </a:endParaRPr>
                    </a:p>
                  </a:txBody>
                  <a:tcPr marL="86359" marR="86359"/>
                </a:tc>
                <a:tc>
                  <a:txBody>
                    <a:bodyPr/>
                    <a:lstStyle/>
                    <a:p>
                      <a:pPr algn="ctr"/>
                      <a:r>
                        <a:rPr lang="en-US" sz="2600" dirty="0" smtClean="0">
                          <a:solidFill>
                            <a:schemeClr val="tx1"/>
                          </a:solidFill>
                          <a:latin typeface="Arial" panose="020B0604020202020204" pitchFamily="34" charset="0"/>
                          <a:cs typeface="Arial" panose="020B0604020202020204" pitchFamily="34" charset="0"/>
                        </a:rPr>
                        <a:t>45</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txBody>
                  <a:tcPr marL="86359" marR="86359"/>
                </a:tc>
              </a:tr>
              <a:tr h="647025">
                <a:tc>
                  <a:txBody>
                    <a:bodyPr/>
                    <a:lstStyle/>
                    <a:p>
                      <a:r>
                        <a:rPr lang="en-US" sz="2600" dirty="0" smtClean="0">
                          <a:latin typeface="Arial" panose="020B0604020202020204" pitchFamily="34" charset="0"/>
                          <a:cs typeface="Arial" panose="020B0604020202020204" pitchFamily="34" charset="0"/>
                        </a:rPr>
                        <a:t>Tests/quiz </a:t>
                      </a:r>
                      <a:r>
                        <a:rPr lang="en-US" sz="2600" dirty="0" err="1" smtClean="0">
                          <a:latin typeface="Arial" panose="020B0604020202020204" pitchFamily="34" charset="0"/>
                          <a:cs typeface="Arial" panose="020B0604020202020204" pitchFamily="34" charset="0"/>
                        </a:rPr>
                        <a:t>en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ligne</a:t>
                      </a:r>
                      <a:endParaRPr lang="en-US" sz="2600" dirty="0">
                        <a:latin typeface="Arial" panose="020B0604020202020204" pitchFamily="34" charset="0"/>
                        <a:cs typeface="Arial" panose="020B0604020202020204" pitchFamily="34" charset="0"/>
                      </a:endParaRPr>
                    </a:p>
                  </a:txBody>
                  <a:tcPr marL="86359" marR="86359"/>
                </a:tc>
                <a:tc>
                  <a:txBody>
                    <a:bodyPr/>
                    <a:lstStyle/>
                    <a:p>
                      <a:pPr algn="ctr"/>
                      <a:r>
                        <a:rPr lang="en-US" sz="2600" dirty="0" smtClean="0">
                          <a:solidFill>
                            <a:schemeClr val="tx1"/>
                          </a:solidFill>
                          <a:latin typeface="Arial" panose="020B0604020202020204" pitchFamily="34" charset="0"/>
                          <a:cs typeface="Arial" panose="020B0604020202020204" pitchFamily="34" charset="0"/>
                        </a:rPr>
                        <a:t>37</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txBody>
                  <a:tcPr marL="86359" marR="86359"/>
                </a:tc>
              </a:tr>
              <a:tr h="647025">
                <a:tc>
                  <a:txBody>
                    <a:bodyPr/>
                    <a:lstStyle/>
                    <a:p>
                      <a:r>
                        <a:rPr lang="en-US" sz="2600" dirty="0" err="1" smtClean="0">
                          <a:latin typeface="Arial" panose="020B0604020202020204" pitchFamily="34" charset="0"/>
                          <a:cs typeface="Arial" panose="020B0604020202020204" pitchFamily="34" charset="0"/>
                        </a:rPr>
                        <a:t>Heures</a:t>
                      </a:r>
                      <a:r>
                        <a:rPr lang="en-US" sz="2600" dirty="0" smtClean="0">
                          <a:latin typeface="Arial" panose="020B0604020202020204" pitchFamily="34" charset="0"/>
                          <a:cs typeface="Arial" panose="020B0604020202020204" pitchFamily="34" charset="0"/>
                        </a:rPr>
                        <a:t> de bureau </a:t>
                      </a:r>
                      <a:r>
                        <a:rPr lang="en-US" sz="2600" dirty="0" err="1" smtClean="0">
                          <a:latin typeface="Arial" panose="020B0604020202020204" pitchFamily="34" charset="0"/>
                          <a:cs typeface="Arial" panose="020B0604020202020204" pitchFamily="34" charset="0"/>
                        </a:rPr>
                        <a:t>virtuelles</a:t>
                      </a:r>
                      <a:endParaRPr lang="en-US" sz="2600" dirty="0">
                        <a:latin typeface="Arial" panose="020B0604020202020204" pitchFamily="34" charset="0"/>
                        <a:cs typeface="Arial" panose="020B0604020202020204" pitchFamily="34" charset="0"/>
                      </a:endParaRPr>
                    </a:p>
                  </a:txBody>
                  <a:tcPr marL="86359" marR="86359"/>
                </a:tc>
                <a:tc>
                  <a:txBody>
                    <a:bodyPr/>
                    <a:lstStyle/>
                    <a:p>
                      <a:pPr algn="ctr"/>
                      <a:r>
                        <a:rPr lang="en-US" sz="2600" dirty="0" smtClean="0">
                          <a:solidFill>
                            <a:schemeClr val="tx1"/>
                          </a:solidFill>
                          <a:latin typeface="Arial" panose="020B0604020202020204" pitchFamily="34" charset="0"/>
                          <a:cs typeface="Arial" panose="020B0604020202020204" pitchFamily="34" charset="0"/>
                        </a:rPr>
                        <a:t>29</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txBody>
                  <a:tcPr marL="86359" marR="86359"/>
                </a:tc>
              </a:tr>
            </a:tbl>
          </a:graphicData>
        </a:graphic>
      </p:graphicFrame>
      <p:sp>
        <p:nvSpPr>
          <p:cNvPr id="81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rgbClr val="0033CC"/>
              </a:buClr>
              <a:buSzPct val="110000"/>
              <a:buFont typeface="Arial" charset="0"/>
              <a:buChar char="•"/>
              <a:defRPr sz="3600">
                <a:solidFill>
                  <a:schemeClr val="tx1"/>
                </a:solidFill>
                <a:latin typeface="Arial" charset="0"/>
                <a:cs typeface="Arial" charset="0"/>
              </a:defRPr>
            </a:lvl1pPr>
            <a:lvl2pPr marL="742950" indent="-285750" eaLnBrk="0" hangingPunct="0">
              <a:spcBef>
                <a:spcPts val="500"/>
              </a:spcBef>
              <a:buClr>
                <a:srgbClr val="0033CC"/>
              </a:buClr>
              <a:buSzPct val="110000"/>
              <a:buFont typeface="Arial" charset="0"/>
              <a:buChar char="•"/>
              <a:defRPr sz="3400">
                <a:solidFill>
                  <a:schemeClr val="tx1"/>
                </a:solidFill>
                <a:latin typeface="Arial" charset="0"/>
                <a:cs typeface="Arial" charset="0"/>
              </a:defRPr>
            </a:lvl2pPr>
            <a:lvl3pPr marL="1143000" indent="-228600" eaLnBrk="0" hangingPunct="0">
              <a:spcBef>
                <a:spcPts val="500"/>
              </a:spcBef>
              <a:buClr>
                <a:srgbClr val="0033CC"/>
              </a:buClr>
              <a:buSzPct val="110000"/>
              <a:buFont typeface="Arial" charset="0"/>
              <a:buChar char="•"/>
              <a:defRPr sz="3200">
                <a:solidFill>
                  <a:schemeClr val="tx1"/>
                </a:solidFill>
                <a:latin typeface="Arial" charset="0"/>
                <a:cs typeface="Arial" charset="0"/>
              </a:defRPr>
            </a:lvl3pPr>
            <a:lvl4pPr marL="1600200" indent="-228600" eaLnBrk="0" hangingPunct="0">
              <a:spcBef>
                <a:spcPts val="400"/>
              </a:spcBef>
              <a:buClr>
                <a:srgbClr val="0033CC"/>
              </a:buClr>
              <a:buSzPct val="110000"/>
              <a:buFont typeface="Arial" charset="0"/>
              <a:buChar char="•"/>
              <a:defRPr sz="3000">
                <a:solidFill>
                  <a:schemeClr val="tx1"/>
                </a:solidFill>
                <a:latin typeface="Arial" charset="0"/>
                <a:cs typeface="Arial" charset="0"/>
              </a:defRPr>
            </a:lvl4pPr>
            <a:lvl5pPr marL="2057400" indent="-228600" eaLnBrk="0" hangingPunct="0">
              <a:spcBef>
                <a:spcPts val="300"/>
              </a:spcBef>
              <a:buClr>
                <a:srgbClr val="0033CC"/>
              </a:buClr>
              <a:buSzPct val="110000"/>
              <a:buFont typeface="Arial" charset="0"/>
              <a:buChar char="•"/>
              <a:defRPr sz="2800">
                <a:solidFill>
                  <a:schemeClr val="tx1"/>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9pPr>
          </a:lstStyle>
          <a:p>
            <a:pPr eaLnBrk="1" hangingPunct="1">
              <a:spcBef>
                <a:spcPct val="0"/>
              </a:spcBef>
              <a:buClrTx/>
              <a:buSzTx/>
              <a:buFontTx/>
              <a:buNone/>
            </a:pPr>
            <a:fld id="{9C3B1164-9C08-4B4A-81ED-E36D22917047}" type="slidenum">
              <a:rPr lang="fr-FR" altLang="fr-FR" sz="1400" smtClean="0">
                <a:solidFill>
                  <a:srgbClr val="0033CC"/>
                </a:solidFill>
              </a:rPr>
              <a:pPr eaLnBrk="1" hangingPunct="1">
                <a:spcBef>
                  <a:spcPct val="0"/>
                </a:spcBef>
                <a:buClrTx/>
                <a:buSzTx/>
                <a:buFontTx/>
                <a:buNone/>
              </a:pPr>
              <a:t>7</a:t>
            </a:fld>
            <a:endParaRPr lang="fr-FR" altLang="fr-FR" sz="1400" smtClean="0">
              <a:solidFill>
                <a:srgbClr val="0033CC"/>
              </a:solidFill>
            </a:endParaRPr>
          </a:p>
        </p:txBody>
      </p:sp>
    </p:spTree>
    <p:extLst>
      <p:ext uri="{BB962C8B-B14F-4D97-AF65-F5344CB8AC3E}">
        <p14:creationId xmlns:p14="http://schemas.microsoft.com/office/powerpoint/2010/main" val="1818572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93614" y="548680"/>
            <a:ext cx="8229600" cy="684213"/>
          </a:xfrm>
        </p:spPr>
        <p:txBody>
          <a:bodyPr/>
          <a:lstStyle/>
          <a:p>
            <a:r>
              <a:rPr lang="en-US" altLang="en-US" sz="4000" dirty="0" err="1">
                <a:latin typeface="Arial" charset="0"/>
                <a:cs typeface="Arial" charset="0"/>
              </a:rPr>
              <a:t>P</a:t>
            </a:r>
            <a:r>
              <a:rPr lang="en-US" altLang="en-US" sz="4000" dirty="0" err="1" smtClean="0">
                <a:latin typeface="Arial" charset="0"/>
                <a:cs typeface="Arial" charset="0"/>
              </a:rPr>
              <a:t>roblèmes</a:t>
            </a:r>
            <a:r>
              <a:rPr lang="en-US" altLang="en-US" sz="4000" dirty="0" smtClean="0">
                <a:latin typeface="Arial" charset="0"/>
                <a:cs typeface="Arial" charset="0"/>
              </a:rPr>
              <a:t> </a:t>
            </a:r>
            <a:r>
              <a:rPr lang="en-US" altLang="en-US" sz="4000" dirty="0" err="1" smtClean="0">
                <a:latin typeface="Arial" charset="0"/>
                <a:cs typeface="Arial" charset="0"/>
              </a:rPr>
              <a:t>rencontrés</a:t>
            </a:r>
            <a:r>
              <a:rPr lang="en-US" altLang="en-US" sz="4000" dirty="0" smtClean="0">
                <a:latin typeface="Arial" charset="0"/>
                <a:cs typeface="Arial" charset="0"/>
              </a:rPr>
              <a:t> par les </a:t>
            </a:r>
            <a:r>
              <a:rPr lang="en-US" altLang="en-US" sz="4000" dirty="0" err="1" smtClean="0">
                <a:latin typeface="Arial" charset="0"/>
                <a:cs typeface="Arial" charset="0"/>
              </a:rPr>
              <a:t>enseignants</a:t>
            </a:r>
            <a:endParaRPr lang="en-US" altLang="en-US" sz="4000" dirty="0" smtClean="0">
              <a:latin typeface="Arial" charset="0"/>
              <a:cs typeface="Arial" charset="0"/>
            </a:endParaRPr>
          </a:p>
        </p:txBody>
      </p:sp>
      <p:sp>
        <p:nvSpPr>
          <p:cNvPr id="81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rgbClr val="0033CC"/>
              </a:buClr>
              <a:buSzPct val="110000"/>
              <a:buFont typeface="Arial" charset="0"/>
              <a:buChar char="•"/>
              <a:defRPr sz="3600">
                <a:solidFill>
                  <a:schemeClr val="tx1"/>
                </a:solidFill>
                <a:latin typeface="Arial" charset="0"/>
                <a:cs typeface="Arial" charset="0"/>
              </a:defRPr>
            </a:lvl1pPr>
            <a:lvl2pPr marL="742950" indent="-285750" eaLnBrk="0" hangingPunct="0">
              <a:spcBef>
                <a:spcPts val="500"/>
              </a:spcBef>
              <a:buClr>
                <a:srgbClr val="0033CC"/>
              </a:buClr>
              <a:buSzPct val="110000"/>
              <a:buFont typeface="Arial" charset="0"/>
              <a:buChar char="•"/>
              <a:defRPr sz="3400">
                <a:solidFill>
                  <a:schemeClr val="tx1"/>
                </a:solidFill>
                <a:latin typeface="Arial" charset="0"/>
                <a:cs typeface="Arial" charset="0"/>
              </a:defRPr>
            </a:lvl2pPr>
            <a:lvl3pPr marL="1143000" indent="-228600" eaLnBrk="0" hangingPunct="0">
              <a:spcBef>
                <a:spcPts val="500"/>
              </a:spcBef>
              <a:buClr>
                <a:srgbClr val="0033CC"/>
              </a:buClr>
              <a:buSzPct val="110000"/>
              <a:buFont typeface="Arial" charset="0"/>
              <a:buChar char="•"/>
              <a:defRPr sz="3200">
                <a:solidFill>
                  <a:schemeClr val="tx1"/>
                </a:solidFill>
                <a:latin typeface="Arial" charset="0"/>
                <a:cs typeface="Arial" charset="0"/>
              </a:defRPr>
            </a:lvl3pPr>
            <a:lvl4pPr marL="1600200" indent="-228600" eaLnBrk="0" hangingPunct="0">
              <a:spcBef>
                <a:spcPts val="400"/>
              </a:spcBef>
              <a:buClr>
                <a:srgbClr val="0033CC"/>
              </a:buClr>
              <a:buSzPct val="110000"/>
              <a:buFont typeface="Arial" charset="0"/>
              <a:buChar char="•"/>
              <a:defRPr sz="3000">
                <a:solidFill>
                  <a:schemeClr val="tx1"/>
                </a:solidFill>
                <a:latin typeface="Arial" charset="0"/>
                <a:cs typeface="Arial" charset="0"/>
              </a:defRPr>
            </a:lvl4pPr>
            <a:lvl5pPr marL="2057400" indent="-228600" eaLnBrk="0" hangingPunct="0">
              <a:spcBef>
                <a:spcPts val="300"/>
              </a:spcBef>
              <a:buClr>
                <a:srgbClr val="0033CC"/>
              </a:buClr>
              <a:buSzPct val="110000"/>
              <a:buFont typeface="Arial" charset="0"/>
              <a:buChar char="•"/>
              <a:defRPr sz="2800">
                <a:solidFill>
                  <a:schemeClr val="tx1"/>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9pPr>
          </a:lstStyle>
          <a:p>
            <a:pPr eaLnBrk="1" hangingPunct="1">
              <a:spcBef>
                <a:spcPct val="0"/>
              </a:spcBef>
              <a:buClrTx/>
              <a:buSzTx/>
              <a:buFontTx/>
              <a:buNone/>
            </a:pPr>
            <a:fld id="{9C3B1164-9C08-4B4A-81ED-E36D22917047}" type="slidenum">
              <a:rPr lang="fr-FR" altLang="fr-FR" sz="1400" smtClean="0">
                <a:solidFill>
                  <a:srgbClr val="0033CC"/>
                </a:solidFill>
              </a:rPr>
              <a:pPr eaLnBrk="1" hangingPunct="1">
                <a:spcBef>
                  <a:spcPct val="0"/>
                </a:spcBef>
                <a:buClrTx/>
                <a:buSzTx/>
                <a:buFontTx/>
                <a:buNone/>
              </a:pPr>
              <a:t>8</a:t>
            </a:fld>
            <a:endParaRPr lang="fr-FR" altLang="fr-FR" sz="1400" smtClean="0">
              <a:solidFill>
                <a:srgbClr val="0033CC"/>
              </a:solidFill>
            </a:endParaRPr>
          </a:p>
        </p:txBody>
      </p:sp>
      <p:sp>
        <p:nvSpPr>
          <p:cNvPr id="2" name="Content Placeholder 1"/>
          <p:cNvSpPr>
            <a:spLocks noGrp="1"/>
          </p:cNvSpPr>
          <p:nvPr>
            <p:ph sz="quarter" idx="1"/>
          </p:nvPr>
        </p:nvSpPr>
        <p:spPr>
          <a:xfrm>
            <a:off x="457200" y="1340768"/>
            <a:ext cx="8229600" cy="4888200"/>
          </a:xfrm>
        </p:spPr>
        <p:txBody>
          <a:bodyPr/>
          <a:lstStyle/>
          <a:p>
            <a:pPr lvl="1"/>
            <a:r>
              <a:rPr lang="fr-CA" dirty="0">
                <a:sym typeface="Wingdings" panose="05000000000000000000" pitchFamily="2" charset="2"/>
              </a:rPr>
              <a:t>Problèmes techniques</a:t>
            </a:r>
          </a:p>
          <a:p>
            <a:pPr lvl="2"/>
            <a:r>
              <a:rPr lang="fr-CA" dirty="0" smtClean="0">
                <a:sym typeface="Wingdings" panose="05000000000000000000" pitchFamily="2" charset="2"/>
              </a:rPr>
              <a:t>Lenteur des ordinateurs, plateforme de gestion de cours en panne</a:t>
            </a:r>
          </a:p>
          <a:p>
            <a:pPr marL="593725" lvl="2" indent="0">
              <a:buNone/>
            </a:pPr>
            <a:endParaRPr lang="fr-CA" sz="600" dirty="0" smtClean="0">
              <a:sym typeface="Wingdings" panose="05000000000000000000" pitchFamily="2" charset="2"/>
            </a:endParaRPr>
          </a:p>
          <a:p>
            <a:pPr lvl="1"/>
            <a:r>
              <a:rPr lang="en-CA" dirty="0" err="1"/>
              <a:t>Problèmes</a:t>
            </a:r>
            <a:r>
              <a:rPr lang="en-CA" dirty="0"/>
              <a:t> </a:t>
            </a:r>
            <a:r>
              <a:rPr lang="en-CA" dirty="0" err="1"/>
              <a:t>institutionnels</a:t>
            </a:r>
            <a:endParaRPr lang="fr-CA" dirty="0">
              <a:sym typeface="Wingdings" panose="05000000000000000000" pitchFamily="2" charset="2"/>
            </a:endParaRPr>
          </a:p>
          <a:p>
            <a:pPr lvl="2"/>
            <a:r>
              <a:rPr lang="fr-CA" dirty="0" smtClean="0">
                <a:sym typeface="Wingdings" panose="05000000000000000000" pitchFamily="2" charset="2"/>
              </a:rPr>
              <a:t>Lenteur du réseau, non-renouvellement des </a:t>
            </a:r>
            <a:r>
              <a:rPr lang="fr-CA" dirty="0" err="1" smtClean="0">
                <a:sym typeface="Wingdings" panose="05000000000000000000" pitchFamily="2" charset="2"/>
              </a:rPr>
              <a:t>licenses</a:t>
            </a:r>
            <a:r>
              <a:rPr lang="fr-CA" dirty="0" smtClean="0">
                <a:sym typeface="Wingdings" panose="05000000000000000000" pitchFamily="2" charset="2"/>
              </a:rPr>
              <a:t> de certains programmes</a:t>
            </a:r>
          </a:p>
          <a:p>
            <a:pPr marL="593725" lvl="2" indent="0">
              <a:buNone/>
            </a:pPr>
            <a:endParaRPr lang="fr-CA" sz="600" dirty="0" smtClean="0">
              <a:sym typeface="Wingdings" panose="05000000000000000000" pitchFamily="2" charset="2"/>
            </a:endParaRPr>
          </a:p>
          <a:p>
            <a:pPr lvl="1"/>
            <a:r>
              <a:rPr lang="en-CA" dirty="0" err="1" smtClean="0"/>
              <a:t>Défis</a:t>
            </a:r>
            <a:r>
              <a:rPr lang="en-CA" dirty="0" smtClean="0"/>
              <a:t> </a:t>
            </a:r>
            <a:r>
              <a:rPr lang="en-CA" dirty="0" err="1" smtClean="0"/>
              <a:t>liés</a:t>
            </a:r>
            <a:r>
              <a:rPr lang="en-CA" dirty="0" smtClean="0"/>
              <a:t> </a:t>
            </a:r>
            <a:r>
              <a:rPr lang="en-CA" dirty="0"/>
              <a:t>aux </a:t>
            </a:r>
            <a:r>
              <a:rPr lang="en-CA" dirty="0" err="1"/>
              <a:t>étudiants</a:t>
            </a:r>
            <a:endParaRPr lang="en-CA" dirty="0"/>
          </a:p>
          <a:p>
            <a:pPr lvl="2"/>
            <a:r>
              <a:rPr lang="fr-CA" dirty="0" smtClean="0">
                <a:sym typeface="Wingdings" panose="05000000000000000000" pitchFamily="2" charset="2"/>
              </a:rPr>
              <a:t>Différents</a:t>
            </a:r>
            <a:r>
              <a:rPr lang="en-CA" dirty="0" smtClean="0">
                <a:sym typeface="Wingdings" panose="05000000000000000000" pitchFamily="2" charset="2"/>
              </a:rPr>
              <a:t> </a:t>
            </a:r>
            <a:r>
              <a:rPr lang="en-CA" dirty="0" err="1" smtClean="0">
                <a:sym typeface="Wingdings" panose="05000000000000000000" pitchFamily="2" charset="2"/>
              </a:rPr>
              <a:t>niveaux</a:t>
            </a:r>
            <a:r>
              <a:rPr lang="en-CA" dirty="0" smtClean="0">
                <a:sym typeface="Wingdings" panose="05000000000000000000" pitchFamily="2" charset="2"/>
              </a:rPr>
              <a:t> de </a:t>
            </a:r>
            <a:r>
              <a:rPr lang="en-CA" dirty="0" err="1" smtClean="0">
                <a:sym typeface="Wingdings" panose="05000000000000000000" pitchFamily="2" charset="2"/>
              </a:rPr>
              <a:t>connaissances</a:t>
            </a:r>
            <a:r>
              <a:rPr lang="en-CA" dirty="0" smtClean="0">
                <a:sym typeface="Wingdings" panose="05000000000000000000" pitchFamily="2" charset="2"/>
              </a:rPr>
              <a:t>, utilisation de </a:t>
            </a:r>
            <a:r>
              <a:rPr lang="en-CA" dirty="0" err="1" smtClean="0">
                <a:sym typeface="Wingdings" panose="05000000000000000000" pitchFamily="2" charset="2"/>
              </a:rPr>
              <a:t>leurs</a:t>
            </a:r>
            <a:r>
              <a:rPr lang="en-CA" dirty="0" smtClean="0">
                <a:sym typeface="Wingdings" panose="05000000000000000000" pitchFamily="2" charset="2"/>
              </a:rPr>
              <a:t> </a:t>
            </a:r>
            <a:r>
              <a:rPr lang="en-CA" dirty="0" err="1" smtClean="0">
                <a:sym typeface="Wingdings" panose="05000000000000000000" pitchFamily="2" charset="2"/>
              </a:rPr>
              <a:t>propres</a:t>
            </a:r>
            <a:r>
              <a:rPr lang="en-CA" dirty="0" smtClean="0">
                <a:sym typeface="Wingdings" panose="05000000000000000000" pitchFamily="2" charset="2"/>
              </a:rPr>
              <a:t> technologies</a:t>
            </a:r>
            <a:endParaRPr lang="fr-CA" dirty="0" smtClean="0">
              <a:sym typeface="Wingdings" panose="05000000000000000000" pitchFamily="2" charset="2"/>
            </a:endParaRPr>
          </a:p>
        </p:txBody>
      </p:sp>
    </p:spTree>
    <p:extLst>
      <p:ext uri="{BB962C8B-B14F-4D97-AF65-F5344CB8AC3E}">
        <p14:creationId xmlns:p14="http://schemas.microsoft.com/office/powerpoint/2010/main" val="2918649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err="1" smtClean="0">
                <a:latin typeface="Arial" charset="0"/>
                <a:cs typeface="Arial" charset="0"/>
              </a:rPr>
              <a:t>Souhaits</a:t>
            </a:r>
            <a:r>
              <a:rPr lang="en-US" altLang="en-US" dirty="0" smtClean="0">
                <a:latin typeface="Arial" charset="0"/>
                <a:cs typeface="Arial" charset="0"/>
              </a:rPr>
              <a:t> des </a:t>
            </a:r>
            <a:r>
              <a:rPr lang="en-US" altLang="en-US" dirty="0" err="1" smtClean="0">
                <a:latin typeface="Arial" charset="0"/>
                <a:cs typeface="Arial" charset="0"/>
              </a:rPr>
              <a:t>enseignants</a:t>
            </a:r>
            <a:endParaRPr lang="en-US" altLang="en-US" dirty="0" smtClean="0">
              <a:latin typeface="Arial" charset="0"/>
              <a:cs typeface="Arial" charset="0"/>
            </a:endParaRPr>
          </a:p>
        </p:txBody>
      </p:sp>
      <p:sp>
        <p:nvSpPr>
          <p:cNvPr id="81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rgbClr val="0033CC"/>
              </a:buClr>
              <a:buSzPct val="110000"/>
              <a:buFont typeface="Arial" charset="0"/>
              <a:buChar char="•"/>
              <a:defRPr sz="3600">
                <a:solidFill>
                  <a:schemeClr val="tx1"/>
                </a:solidFill>
                <a:latin typeface="Arial" charset="0"/>
                <a:cs typeface="Arial" charset="0"/>
              </a:defRPr>
            </a:lvl1pPr>
            <a:lvl2pPr marL="742950" indent="-285750" eaLnBrk="0" hangingPunct="0">
              <a:spcBef>
                <a:spcPts val="500"/>
              </a:spcBef>
              <a:buClr>
                <a:srgbClr val="0033CC"/>
              </a:buClr>
              <a:buSzPct val="110000"/>
              <a:buFont typeface="Arial" charset="0"/>
              <a:buChar char="•"/>
              <a:defRPr sz="3400">
                <a:solidFill>
                  <a:schemeClr val="tx1"/>
                </a:solidFill>
                <a:latin typeface="Arial" charset="0"/>
                <a:cs typeface="Arial" charset="0"/>
              </a:defRPr>
            </a:lvl2pPr>
            <a:lvl3pPr marL="1143000" indent="-228600" eaLnBrk="0" hangingPunct="0">
              <a:spcBef>
                <a:spcPts val="500"/>
              </a:spcBef>
              <a:buClr>
                <a:srgbClr val="0033CC"/>
              </a:buClr>
              <a:buSzPct val="110000"/>
              <a:buFont typeface="Arial" charset="0"/>
              <a:buChar char="•"/>
              <a:defRPr sz="3200">
                <a:solidFill>
                  <a:schemeClr val="tx1"/>
                </a:solidFill>
                <a:latin typeface="Arial" charset="0"/>
                <a:cs typeface="Arial" charset="0"/>
              </a:defRPr>
            </a:lvl3pPr>
            <a:lvl4pPr marL="1600200" indent="-228600" eaLnBrk="0" hangingPunct="0">
              <a:spcBef>
                <a:spcPts val="400"/>
              </a:spcBef>
              <a:buClr>
                <a:srgbClr val="0033CC"/>
              </a:buClr>
              <a:buSzPct val="110000"/>
              <a:buFont typeface="Arial" charset="0"/>
              <a:buChar char="•"/>
              <a:defRPr sz="3000">
                <a:solidFill>
                  <a:schemeClr val="tx1"/>
                </a:solidFill>
                <a:latin typeface="Arial" charset="0"/>
                <a:cs typeface="Arial" charset="0"/>
              </a:defRPr>
            </a:lvl4pPr>
            <a:lvl5pPr marL="2057400" indent="-228600" eaLnBrk="0" hangingPunct="0">
              <a:spcBef>
                <a:spcPts val="300"/>
              </a:spcBef>
              <a:buClr>
                <a:srgbClr val="0033CC"/>
              </a:buClr>
              <a:buSzPct val="110000"/>
              <a:buFont typeface="Arial" charset="0"/>
              <a:buChar char="•"/>
              <a:defRPr sz="2800">
                <a:solidFill>
                  <a:schemeClr val="tx1"/>
                </a:solidFill>
                <a:latin typeface="Arial" charset="0"/>
                <a:cs typeface="Arial" charset="0"/>
              </a:defRPr>
            </a:lvl5pPr>
            <a:lvl6pPr marL="25146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6pPr>
            <a:lvl7pPr marL="29718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7pPr>
            <a:lvl8pPr marL="34290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8pPr>
            <a:lvl9pPr marL="3886200" indent="-228600" eaLnBrk="0" fontAlgn="base" hangingPunct="0">
              <a:spcBef>
                <a:spcPts val="300"/>
              </a:spcBef>
              <a:spcAft>
                <a:spcPct val="0"/>
              </a:spcAft>
              <a:buClr>
                <a:srgbClr val="0033CC"/>
              </a:buClr>
              <a:buSzPct val="110000"/>
              <a:buFont typeface="Arial" charset="0"/>
              <a:buChar char="•"/>
              <a:defRPr sz="2800">
                <a:solidFill>
                  <a:schemeClr val="tx1"/>
                </a:solidFill>
                <a:latin typeface="Arial" charset="0"/>
                <a:cs typeface="Arial" charset="0"/>
              </a:defRPr>
            </a:lvl9pPr>
          </a:lstStyle>
          <a:p>
            <a:pPr eaLnBrk="1" hangingPunct="1">
              <a:spcBef>
                <a:spcPct val="0"/>
              </a:spcBef>
              <a:buClrTx/>
              <a:buSzTx/>
              <a:buFontTx/>
              <a:buNone/>
            </a:pPr>
            <a:fld id="{9C3B1164-9C08-4B4A-81ED-E36D22917047}" type="slidenum">
              <a:rPr lang="fr-FR" altLang="fr-FR" sz="1400" smtClean="0">
                <a:solidFill>
                  <a:srgbClr val="0033CC"/>
                </a:solidFill>
              </a:rPr>
              <a:pPr eaLnBrk="1" hangingPunct="1">
                <a:spcBef>
                  <a:spcPct val="0"/>
                </a:spcBef>
                <a:buClrTx/>
                <a:buSzTx/>
                <a:buFontTx/>
                <a:buNone/>
              </a:pPr>
              <a:t>9</a:t>
            </a:fld>
            <a:endParaRPr lang="fr-FR" altLang="fr-FR" sz="1400" smtClean="0">
              <a:solidFill>
                <a:srgbClr val="0033CC"/>
              </a:solidFill>
            </a:endParaRPr>
          </a:p>
        </p:txBody>
      </p:sp>
      <p:sp>
        <p:nvSpPr>
          <p:cNvPr id="2" name="Content Placeholder 1"/>
          <p:cNvSpPr>
            <a:spLocks noGrp="1"/>
          </p:cNvSpPr>
          <p:nvPr>
            <p:ph sz="quarter" idx="1"/>
          </p:nvPr>
        </p:nvSpPr>
        <p:spPr>
          <a:xfrm>
            <a:off x="457200" y="1268760"/>
            <a:ext cx="8229600" cy="792088"/>
          </a:xfrm>
        </p:spPr>
        <p:txBody>
          <a:bodyPr/>
          <a:lstStyle/>
          <a:p>
            <a:r>
              <a:rPr lang="fr-CA" dirty="0" smtClean="0"/>
              <a:t>Très variés</a:t>
            </a:r>
            <a:endParaRPr lang="en-CA" dirty="0"/>
          </a:p>
        </p:txBody>
      </p:sp>
      <p:pic>
        <p:nvPicPr>
          <p:cNvPr id="3" name="Picture 2"/>
          <p:cNvPicPr>
            <a:picLocks noChangeAspect="1"/>
          </p:cNvPicPr>
          <p:nvPr/>
        </p:nvPicPr>
        <p:blipFill>
          <a:blip r:embed="rId3"/>
          <a:stretch>
            <a:fillRect/>
          </a:stretch>
        </p:blipFill>
        <p:spPr>
          <a:xfrm>
            <a:off x="1917796" y="1988840"/>
            <a:ext cx="5308409" cy="4032349"/>
          </a:xfrm>
          <a:prstGeom prst="rect">
            <a:avLst/>
          </a:prstGeom>
        </p:spPr>
      </p:pic>
    </p:spTree>
    <p:extLst>
      <p:ext uri="{BB962C8B-B14F-4D97-AF65-F5344CB8AC3E}">
        <p14:creationId xmlns:p14="http://schemas.microsoft.com/office/powerpoint/2010/main" val="25321927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aptechPowerPointTemplate">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0000CC"/>
      </a:hlink>
      <a:folHlink>
        <a:srgbClr val="00206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Origine">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0000CC"/>
      </a:hlink>
      <a:folHlink>
        <a:srgbClr val="00206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AdaptechPowerPointTemplate</Template>
  <TotalTime>1243</TotalTime>
  <Words>883</Words>
  <Application>Microsoft Office PowerPoint</Application>
  <PresentationFormat>On-screen Show (4:3)</PresentationFormat>
  <Paragraphs>131</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AdaptechPowerPointTemplate</vt:lpstr>
      <vt:lpstr>1_Origine</vt:lpstr>
      <vt:lpstr>Aprendiendo de los mejores Apprendre des meilleurs Learning from the Best </vt:lpstr>
      <vt:lpstr>Survol de notre recherche</vt:lpstr>
      <vt:lpstr>Méthodologie</vt:lpstr>
      <vt:lpstr>Caractéristiques des enseignants interviewés</vt:lpstr>
      <vt:lpstr>Technologies fréquemment utilisées par les enseignants</vt:lpstr>
      <vt:lpstr>Les technologies les moins utilisées par les enseignants</vt:lpstr>
      <vt:lpstr>Résultats dignes de mention</vt:lpstr>
      <vt:lpstr>Problèmes rencontrés par les enseignants</vt:lpstr>
      <vt:lpstr>Souhaits des enseignants</vt:lpstr>
      <vt:lpstr>Conclusion 1</vt:lpstr>
      <vt:lpstr>Conclusion 2</vt:lpstr>
      <vt:lpstr>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dc:creator>
  <cp:lastModifiedBy>Admin</cp:lastModifiedBy>
  <cp:revision>70</cp:revision>
  <cp:lastPrinted>2016-03-03T00:37:17Z</cp:lastPrinted>
  <dcterms:created xsi:type="dcterms:W3CDTF">2016-03-04T17:46:16Z</dcterms:created>
  <dcterms:modified xsi:type="dcterms:W3CDTF">2017-12-05T20:03:59Z</dcterms:modified>
</cp:coreProperties>
</file>