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xls" ContentType="application/vnd.ms-excel"/>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theme/themeOverride2.xml" ContentType="application/vnd.openxmlformats-officedocument.themeOverride+xml"/>
  <Override PartName="/ppt/charts/chart4.xml" ContentType="application/vnd.openxmlformats-officedocument.drawingml.chart+xml"/>
  <Override PartName="/ppt/theme/themeOverride3.xml" ContentType="application/vnd.openxmlformats-officedocument.themeOverride+xml"/>
  <Override PartName="/ppt/charts/chart5.xml" ContentType="application/vnd.openxmlformats-officedocument.drawingml.chart+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8" r:id="rId1"/>
  </p:sldMasterIdLst>
  <p:notesMasterIdLst>
    <p:notesMasterId r:id="rId3"/>
  </p:notesMasterIdLst>
  <p:handoutMasterIdLst>
    <p:handoutMasterId r:id="rId4"/>
  </p:handoutMasterIdLst>
  <p:sldIdLst>
    <p:sldId id="284" r:id="rId2"/>
  </p:sldIdLst>
  <p:sldSz cx="50411063" cy="32405638"/>
  <p:notesSz cx="9313863" cy="6858000"/>
  <p:defaultTextStyle>
    <a:defPPr>
      <a:defRPr lang="fr-CA"/>
    </a:defPPr>
    <a:lvl1pPr algn="l" rtl="0" eaLnBrk="0" fontAlgn="base" hangingPunct="0">
      <a:spcBef>
        <a:spcPct val="0"/>
      </a:spcBef>
      <a:spcAft>
        <a:spcPct val="0"/>
      </a:spcAft>
      <a:defRPr sz="12400" kern="1200">
        <a:solidFill>
          <a:schemeClr val="tx1"/>
        </a:solidFill>
        <a:latin typeface="Tahoma" panose="020B0604030504040204" pitchFamily="34" charset="0"/>
        <a:ea typeface="+mn-ea"/>
        <a:cs typeface="Arial" panose="020B0604020202020204" pitchFamily="34" charset="0"/>
      </a:defRPr>
    </a:lvl1pPr>
    <a:lvl2pPr marL="2365375" indent="-1908175" algn="l" rtl="0" eaLnBrk="0" fontAlgn="base" hangingPunct="0">
      <a:spcBef>
        <a:spcPct val="0"/>
      </a:spcBef>
      <a:spcAft>
        <a:spcPct val="0"/>
      </a:spcAft>
      <a:defRPr sz="12400" kern="1200">
        <a:solidFill>
          <a:schemeClr val="tx1"/>
        </a:solidFill>
        <a:latin typeface="Tahoma" panose="020B0604030504040204" pitchFamily="34" charset="0"/>
        <a:ea typeface="+mn-ea"/>
        <a:cs typeface="Arial" panose="020B0604020202020204" pitchFamily="34" charset="0"/>
      </a:defRPr>
    </a:lvl2pPr>
    <a:lvl3pPr marL="4730750" indent="-3816350" algn="l" rtl="0" eaLnBrk="0" fontAlgn="base" hangingPunct="0">
      <a:spcBef>
        <a:spcPct val="0"/>
      </a:spcBef>
      <a:spcAft>
        <a:spcPct val="0"/>
      </a:spcAft>
      <a:defRPr sz="12400" kern="1200">
        <a:solidFill>
          <a:schemeClr val="tx1"/>
        </a:solidFill>
        <a:latin typeface="Tahoma" panose="020B0604030504040204" pitchFamily="34" charset="0"/>
        <a:ea typeface="+mn-ea"/>
        <a:cs typeface="Arial" panose="020B0604020202020204" pitchFamily="34" charset="0"/>
      </a:defRPr>
    </a:lvl3pPr>
    <a:lvl4pPr marL="7097713" indent="-5726113" algn="l" rtl="0" eaLnBrk="0" fontAlgn="base" hangingPunct="0">
      <a:spcBef>
        <a:spcPct val="0"/>
      </a:spcBef>
      <a:spcAft>
        <a:spcPct val="0"/>
      </a:spcAft>
      <a:defRPr sz="12400" kern="1200">
        <a:solidFill>
          <a:schemeClr val="tx1"/>
        </a:solidFill>
        <a:latin typeface="Tahoma" panose="020B0604030504040204" pitchFamily="34" charset="0"/>
        <a:ea typeface="+mn-ea"/>
        <a:cs typeface="Arial" panose="020B0604020202020204" pitchFamily="34" charset="0"/>
      </a:defRPr>
    </a:lvl4pPr>
    <a:lvl5pPr marL="9463088" indent="-7634288" algn="l" rtl="0" eaLnBrk="0" fontAlgn="base" hangingPunct="0">
      <a:spcBef>
        <a:spcPct val="0"/>
      </a:spcBef>
      <a:spcAft>
        <a:spcPct val="0"/>
      </a:spcAft>
      <a:defRPr sz="12400"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sz="12400"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sz="12400"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sz="12400"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sz="12400"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10207">
          <p15:clr>
            <a:srgbClr val="A4A3A4"/>
          </p15:clr>
        </p15:guide>
        <p15:guide id="2" pos="15878">
          <p15:clr>
            <a:srgbClr val="A4A3A4"/>
          </p15:clr>
        </p15:guide>
      </p15:sldGuideLst>
    </p:ext>
    <p:ext uri="{2D200454-40CA-4A62-9FC3-DE9A4176ACB9}">
      <p15:notesGuideLst xmlns:p15="http://schemas.microsoft.com/office/powerpoint/2012/main" xmlns="">
        <p15:guide id="1" orient="horz" pos="2160">
          <p15:clr>
            <a:srgbClr val="A4A3A4"/>
          </p15:clr>
        </p15:guide>
        <p15:guide id="2" pos="293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33CC"/>
    <a:srgbClr val="C91103"/>
    <a:srgbClr val="CC66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8456" autoAdjust="0"/>
    <p:restoredTop sz="92282" autoAdjust="0"/>
  </p:normalViewPr>
  <p:slideViewPr>
    <p:cSldViewPr>
      <p:cViewPr>
        <p:scale>
          <a:sx n="30" d="100"/>
          <a:sy n="30" d="100"/>
        </p:scale>
        <p:origin x="-72" y="1896"/>
      </p:cViewPr>
      <p:guideLst>
        <p:guide orient="horz" pos="10207"/>
        <p:guide pos="1587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08" d="100"/>
          <a:sy n="108" d="100"/>
        </p:scale>
        <p:origin x="-1722" y="-78"/>
      </p:cViewPr>
      <p:guideLst>
        <p:guide orient="horz" pos="2160"/>
        <p:guide pos="293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oleObject" Target="file:///H:\CPA%20poster\Table3-ANOVAs.xlsx" TargetMode="External"/><Relationship Id="rId1" Type="http://schemas.openxmlformats.org/officeDocument/2006/relationships/themeOverride" Target="../theme/themeOverride1.xml"/><Relationship Id="rId4" Type="http://schemas.microsoft.com/office/2011/relationships/chartStyle" Target="style1.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microsoft.com/office/2011/relationships/chartColorStyle" Target="colors2.xml"/><Relationship Id="rId2" Type="http://schemas.openxmlformats.org/officeDocument/2006/relationships/oleObject" Target="file:///H:\CPA%20poster\Table3-ANOVAs.xlsx" TargetMode="External"/><Relationship Id="rId1" Type="http://schemas.openxmlformats.org/officeDocument/2006/relationships/themeOverride" Target="../theme/themeOverride2.xml"/><Relationship Id="rId4" Type="http://schemas.microsoft.com/office/2011/relationships/chartStyle" Target="style2.xml"/></Relationships>
</file>

<file path=ppt/charts/_rels/chart4.xml.rels><?xml version="1.0" encoding="UTF-8" standalone="yes"?>
<Relationships xmlns="http://schemas.openxmlformats.org/package/2006/relationships"><Relationship Id="rId3" Type="http://schemas.microsoft.com/office/2011/relationships/chartColorStyle" Target="colors3.xml"/><Relationship Id="rId2" Type="http://schemas.openxmlformats.org/officeDocument/2006/relationships/oleObject" Target="file:///H:\CPA%20poster\Table3-ANOVAs.xlsx" TargetMode="External"/><Relationship Id="rId1" Type="http://schemas.openxmlformats.org/officeDocument/2006/relationships/themeOverride" Target="../theme/themeOverride3.xml"/><Relationship Id="rId4" Type="http://schemas.microsoft.com/office/2011/relationships/chartStyle" Target="style3.xml"/></Relationships>
</file>

<file path=ppt/charts/_rels/chart5.xml.rels><?xml version="1.0" encoding="UTF-8" standalone="yes"?>
<Relationships xmlns="http://schemas.openxmlformats.org/package/2006/relationships"><Relationship Id="rId3" Type="http://schemas.microsoft.com/office/2011/relationships/chartColorStyle" Target="colors4.xml"/><Relationship Id="rId2" Type="http://schemas.openxmlformats.org/officeDocument/2006/relationships/oleObject" Target="file:///H:\CPA%20poster\Table3-ANOVAs.xlsx" TargetMode="External"/><Relationship Id="rId1" Type="http://schemas.openxmlformats.org/officeDocument/2006/relationships/themeOverride" Target="../theme/themeOverride4.xml"/><Relationship Id="rId4"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4560" b="0" i="0" u="none" strike="noStrike" kern="1200" spc="0" baseline="0">
                <a:solidFill>
                  <a:sysClr val="windowText" lastClr="000000"/>
                </a:solidFill>
                <a:latin typeface="Segoe UI" panose="020B0502040204020203" pitchFamily="34" charset="0"/>
                <a:ea typeface="+mn-ea"/>
                <a:cs typeface="Segoe UI" panose="020B0502040204020203" pitchFamily="34" charset="0"/>
              </a:defRPr>
            </a:pPr>
            <a:r>
              <a:rPr lang="en-CA" sz="4000" dirty="0"/>
              <a:t>Effective </a:t>
            </a:r>
            <a:r>
              <a:rPr lang="en-CA" sz="4000" dirty="0" smtClean="0"/>
              <a:t>Time Management</a:t>
            </a:r>
            <a:endParaRPr lang="en-CA" sz="4000" dirty="0"/>
          </a:p>
        </c:rich>
      </c:tx>
      <c:layout>
        <c:manualLayout>
          <c:xMode val="edge"/>
          <c:yMode val="edge"/>
          <c:x val="0.29872430841017672"/>
          <c:y val="1.3723466638264844E-2"/>
        </c:manualLayout>
      </c:layout>
      <c:overlay val="0"/>
      <c:spPr>
        <a:noFill/>
        <a:ln>
          <a:noFill/>
        </a:ln>
        <a:effectLst/>
      </c:sp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002060"/>
              </a:solidFill>
              <a:ln>
                <a:noFill/>
              </a:ln>
              <a:effectLst/>
            </c:spPr>
          </c:dPt>
          <c:dPt>
            <c:idx val="2"/>
            <c:invertIfNegative val="0"/>
            <c:bubble3D val="0"/>
            <c:spPr>
              <a:solidFill>
                <a:srgbClr val="0033CC"/>
              </a:solidFill>
              <a:ln>
                <a:noFill/>
              </a:ln>
              <a:effectLst/>
            </c:spPr>
          </c:dPt>
          <c:cat>
            <c:strRef>
              <c:f>Sheet4!$A$2:$A$4</c:f>
              <c:strCache>
                <c:ptCount val="3"/>
                <c:pt idx="0">
                  <c:v>LD</c:v>
                </c:pt>
                <c:pt idx="1">
                  <c:v>ADHD</c:v>
                </c:pt>
                <c:pt idx="2">
                  <c:v>LD &amp; ADHD</c:v>
                </c:pt>
              </c:strCache>
            </c:strRef>
          </c:cat>
          <c:val>
            <c:numRef>
              <c:f>Sheet4!$B$2:$B$4</c:f>
              <c:numCache>
                <c:formatCode>General</c:formatCode>
                <c:ptCount val="3"/>
                <c:pt idx="0">
                  <c:v>6.27</c:v>
                </c:pt>
                <c:pt idx="1">
                  <c:v>4.5199999999999996</c:v>
                </c:pt>
                <c:pt idx="2">
                  <c:v>4.07</c:v>
                </c:pt>
              </c:numCache>
            </c:numRef>
          </c:val>
        </c:ser>
        <c:dLbls>
          <c:showLegendKey val="0"/>
          <c:showVal val="0"/>
          <c:showCatName val="0"/>
          <c:showSerName val="0"/>
          <c:showPercent val="0"/>
          <c:showBubbleSize val="0"/>
        </c:dLbls>
        <c:gapWidth val="34"/>
        <c:overlap val="10"/>
        <c:axId val="81343616"/>
        <c:axId val="81345152"/>
      </c:barChart>
      <c:catAx>
        <c:axId val="8134361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3800" b="0" i="0" u="none" strike="noStrike" kern="1200" baseline="0">
                <a:solidFill>
                  <a:sysClr val="windowText" lastClr="000000"/>
                </a:solidFill>
                <a:latin typeface="Segoe UI" panose="020B0502040204020203" pitchFamily="34" charset="0"/>
                <a:ea typeface="+mn-ea"/>
                <a:cs typeface="Segoe UI" panose="020B0502040204020203" pitchFamily="34" charset="0"/>
              </a:defRPr>
            </a:pPr>
            <a:endParaRPr lang="en-US"/>
          </a:p>
        </c:txPr>
        <c:crossAx val="81345152"/>
        <c:crosses val="autoZero"/>
        <c:auto val="1"/>
        <c:lblAlgn val="ctr"/>
        <c:lblOffset val="100"/>
        <c:noMultiLvlLbl val="0"/>
      </c:catAx>
      <c:valAx>
        <c:axId val="81345152"/>
        <c:scaling>
          <c:orientation val="minMax"/>
          <c:max val="7"/>
          <c:min val="2"/>
        </c:scaling>
        <c:delete val="0"/>
        <c:axPos val="l"/>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3800" b="0" i="0" u="none" strike="noStrike" kern="1200" baseline="0">
                <a:solidFill>
                  <a:sysClr val="windowText" lastClr="000000"/>
                </a:solidFill>
                <a:latin typeface="Segoe UI" panose="020B0502040204020203" pitchFamily="34" charset="0"/>
                <a:ea typeface="+mn-ea"/>
                <a:cs typeface="Segoe UI" panose="020B0502040204020203" pitchFamily="34" charset="0"/>
              </a:defRPr>
            </a:pPr>
            <a:endParaRPr lang="en-US"/>
          </a:p>
        </c:txPr>
        <c:crossAx val="81343616"/>
        <c:crosses val="autoZero"/>
        <c:crossBetween val="between"/>
        <c:majorUnit val="1"/>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3800">
          <a:solidFill>
            <a:sysClr val="windowText" lastClr="000000"/>
          </a:solidFill>
          <a:latin typeface="Segoe UI" panose="020B0502040204020203" pitchFamily="34" charset="0"/>
          <a:cs typeface="Segoe UI" panose="020B0502040204020203" pitchFamily="34"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903526280771789"/>
          <c:y val="5.7651991614255764E-2"/>
          <c:w val="0.79690629430964977"/>
          <c:h val="0.94234812674889656"/>
        </c:manualLayout>
      </c:layout>
      <c:pieChart>
        <c:varyColors val="1"/>
        <c:ser>
          <c:idx val="0"/>
          <c:order val="0"/>
          <c:tx>
            <c:strRef>
              <c:f>Sheet1!$B$1</c:f>
              <c:strCache>
                <c:ptCount val="1"/>
                <c:pt idx="0">
                  <c:v>Column1</c:v>
                </c:pt>
              </c:strCache>
            </c:strRef>
          </c:tx>
          <c:spPr>
            <a:solidFill>
              <a:schemeClr val="tx2">
                <a:lumMod val="20000"/>
                <a:lumOff val="80000"/>
              </a:schemeClr>
            </a:solidFill>
          </c:spPr>
          <c:dPt>
            <c:idx val="0"/>
            <c:bubble3D val="0"/>
            <c:spPr>
              <a:solidFill>
                <a:schemeClr val="accent4">
                  <a:lumMod val="75000"/>
                </a:schemeClr>
              </a:solidFill>
              <a:ln w="19031">
                <a:solidFill>
                  <a:schemeClr val="lt1"/>
                </a:solidFill>
              </a:ln>
              <a:effectLst/>
            </c:spPr>
          </c:dPt>
          <c:dPt>
            <c:idx val="1"/>
            <c:bubble3D val="0"/>
            <c:spPr>
              <a:solidFill>
                <a:schemeClr val="accent5">
                  <a:lumMod val="50000"/>
                </a:schemeClr>
              </a:solidFill>
              <a:ln w="19031">
                <a:solidFill>
                  <a:schemeClr val="lt1"/>
                </a:solidFill>
              </a:ln>
              <a:effectLst/>
            </c:spPr>
          </c:dPt>
          <c:cat>
            <c:strRef>
              <c:f>Sheet1!$A$2:$A$3</c:f>
              <c:strCache>
                <c:ptCount val="2"/>
                <c:pt idx="0">
                  <c:v>Female</c:v>
                </c:pt>
                <c:pt idx="1">
                  <c:v>Male</c:v>
                </c:pt>
              </c:strCache>
            </c:strRef>
          </c:cat>
          <c:val>
            <c:numRef>
              <c:f>Sheet1!$B$2:$B$3</c:f>
              <c:numCache>
                <c:formatCode>General</c:formatCode>
                <c:ptCount val="2"/>
                <c:pt idx="0">
                  <c:v>96</c:v>
                </c:pt>
                <c:pt idx="1">
                  <c:v>60</c:v>
                </c:pt>
              </c:numCache>
            </c:numRef>
          </c:val>
        </c:ser>
        <c:dLbls>
          <c:showLegendKey val="0"/>
          <c:showVal val="0"/>
          <c:showCatName val="0"/>
          <c:showSerName val="0"/>
          <c:showPercent val="0"/>
          <c:showBubbleSize val="0"/>
          <c:showLeaderLines val="1"/>
        </c:dLbls>
        <c:firstSliceAng val="0"/>
      </c:pieChart>
      <c:spPr>
        <a:noFill/>
        <a:ln w="25374">
          <a:noFill/>
        </a:ln>
      </c:spPr>
    </c:plotArea>
    <c:plotVisOnly val="1"/>
    <c:dispBlanksAs val="gap"/>
    <c:showDLblsOverMax val="0"/>
  </c:chart>
  <c:spPr>
    <a:noFill/>
    <a:ln>
      <a:noFill/>
    </a:ln>
  </c:spPr>
  <c:txPr>
    <a:bodyPr/>
    <a:lstStyle/>
    <a:p>
      <a:pPr>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4560" b="0" i="0" u="none" strike="noStrike" kern="1200" spc="0" baseline="0">
                <a:solidFill>
                  <a:schemeClr val="tx1"/>
                </a:solidFill>
                <a:latin typeface="Segoe UI" panose="020B0502040204020203" pitchFamily="34" charset="0"/>
                <a:ea typeface="+mn-ea"/>
                <a:cs typeface="Segoe UI" panose="020B0502040204020203" pitchFamily="34" charset="0"/>
              </a:defRPr>
            </a:pPr>
            <a:r>
              <a:rPr lang="en-CA" sz="4000" dirty="0"/>
              <a:t>Course Self-Efficacy</a:t>
            </a:r>
          </a:p>
        </c:rich>
      </c:tx>
      <c:layout>
        <c:manualLayout>
          <c:xMode val="edge"/>
          <c:yMode val="edge"/>
          <c:x val="0.25970334571878845"/>
          <c:y val="6.5994904361951394E-3"/>
        </c:manualLayout>
      </c:layout>
      <c:overlay val="0"/>
      <c:spPr>
        <a:noFill/>
        <a:ln>
          <a:noFill/>
        </a:ln>
        <a:effectLst/>
      </c:sp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002060"/>
              </a:solidFill>
              <a:ln>
                <a:noFill/>
              </a:ln>
              <a:effectLst/>
            </c:spPr>
          </c:dPt>
          <c:dPt>
            <c:idx val="1"/>
            <c:invertIfNegative val="0"/>
            <c:bubble3D val="0"/>
          </c:dPt>
          <c:dPt>
            <c:idx val="2"/>
            <c:invertIfNegative val="0"/>
            <c:bubble3D val="0"/>
            <c:spPr>
              <a:solidFill>
                <a:srgbClr val="0033CC"/>
              </a:solidFill>
              <a:ln>
                <a:noFill/>
              </a:ln>
              <a:effectLst/>
            </c:spPr>
          </c:dPt>
          <c:cat>
            <c:strRef>
              <c:f>Sheet3!$A$1:$A$3</c:f>
              <c:strCache>
                <c:ptCount val="3"/>
                <c:pt idx="0">
                  <c:v>LD</c:v>
                </c:pt>
                <c:pt idx="1">
                  <c:v>ADHD</c:v>
                </c:pt>
                <c:pt idx="2">
                  <c:v>LD &amp; ADHD</c:v>
                </c:pt>
              </c:strCache>
            </c:strRef>
          </c:cat>
          <c:val>
            <c:numRef>
              <c:f>Sheet3!$B$1:$B$3</c:f>
              <c:numCache>
                <c:formatCode>0.00</c:formatCode>
                <c:ptCount val="3"/>
                <c:pt idx="0">
                  <c:v>6.2</c:v>
                </c:pt>
                <c:pt idx="1">
                  <c:v>5.94</c:v>
                </c:pt>
                <c:pt idx="2">
                  <c:v>5.28</c:v>
                </c:pt>
              </c:numCache>
            </c:numRef>
          </c:val>
        </c:ser>
        <c:dLbls>
          <c:showLegendKey val="0"/>
          <c:showVal val="0"/>
          <c:showCatName val="0"/>
          <c:showSerName val="0"/>
          <c:showPercent val="0"/>
          <c:showBubbleSize val="0"/>
        </c:dLbls>
        <c:gapWidth val="34"/>
        <c:overlap val="10"/>
        <c:axId val="85342848"/>
        <c:axId val="85348736"/>
      </c:barChart>
      <c:catAx>
        <c:axId val="85342848"/>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3800" b="0" i="0" u="none" strike="noStrike" kern="1200" baseline="0">
                <a:solidFill>
                  <a:schemeClr val="tx1"/>
                </a:solidFill>
                <a:latin typeface="Segoe UI" panose="020B0502040204020203" pitchFamily="34" charset="0"/>
                <a:ea typeface="+mn-ea"/>
                <a:cs typeface="Segoe UI" panose="020B0502040204020203" pitchFamily="34" charset="0"/>
              </a:defRPr>
            </a:pPr>
            <a:endParaRPr lang="en-US"/>
          </a:p>
        </c:txPr>
        <c:crossAx val="85348736"/>
        <c:crosses val="autoZero"/>
        <c:auto val="1"/>
        <c:lblAlgn val="ctr"/>
        <c:lblOffset val="100"/>
        <c:noMultiLvlLbl val="0"/>
      </c:catAx>
      <c:valAx>
        <c:axId val="85348736"/>
        <c:scaling>
          <c:orientation val="minMax"/>
        </c:scaling>
        <c:delete val="0"/>
        <c:axPos val="l"/>
        <c:numFmt formatCode="0.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3800" b="0" i="0" u="none" strike="noStrike" kern="1200" baseline="0">
                <a:solidFill>
                  <a:schemeClr val="tx1"/>
                </a:solidFill>
                <a:latin typeface="Segoe UI" panose="020B0502040204020203" pitchFamily="34" charset="0"/>
                <a:ea typeface="+mn-ea"/>
                <a:cs typeface="Segoe UI" panose="020B0502040204020203" pitchFamily="34" charset="0"/>
              </a:defRPr>
            </a:pPr>
            <a:endParaRPr lang="en-US"/>
          </a:p>
        </c:txPr>
        <c:crossAx val="85342848"/>
        <c:crosses val="autoZero"/>
        <c:crossBetween val="between"/>
      </c:valAx>
      <c:spPr>
        <a:noFill/>
        <a:ln w="25400">
          <a:noFill/>
        </a:ln>
        <a:effectLst/>
      </c:spPr>
    </c:plotArea>
    <c:plotVisOnly val="1"/>
    <c:dispBlanksAs val="gap"/>
    <c:showDLblsOverMax val="0"/>
  </c:chart>
  <c:spPr>
    <a:noFill/>
    <a:ln>
      <a:noFill/>
    </a:ln>
    <a:effectLst/>
  </c:spPr>
  <c:txPr>
    <a:bodyPr/>
    <a:lstStyle/>
    <a:p>
      <a:pPr>
        <a:defRPr sz="3800">
          <a:solidFill>
            <a:schemeClr val="tx1"/>
          </a:solidFill>
          <a:latin typeface="Segoe UI" panose="020B0502040204020203" pitchFamily="34" charset="0"/>
          <a:cs typeface="Segoe UI" panose="020B0502040204020203" pitchFamily="34" charset="0"/>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4560" b="0" i="0" u="none" strike="noStrike" kern="1200" spc="0" baseline="0">
                <a:solidFill>
                  <a:sysClr val="windowText" lastClr="000000"/>
                </a:solidFill>
                <a:latin typeface="Segoe UI" panose="020B0502040204020203" pitchFamily="34" charset="0"/>
                <a:ea typeface="+mn-ea"/>
                <a:cs typeface="Segoe UI" panose="020B0502040204020203" pitchFamily="34" charset="0"/>
              </a:defRPr>
            </a:pPr>
            <a:r>
              <a:rPr lang="en-CA" sz="4000" dirty="0"/>
              <a:t>Keeping Up to Date With School Work</a:t>
            </a:r>
          </a:p>
        </c:rich>
      </c:tx>
      <c:layout/>
      <c:overlay val="0"/>
      <c:spPr>
        <a:noFill/>
        <a:ln>
          <a:noFill/>
        </a:ln>
        <a:effectLst/>
      </c:sp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002060"/>
              </a:solidFill>
              <a:ln>
                <a:noFill/>
              </a:ln>
              <a:effectLst/>
            </c:spPr>
          </c:dPt>
          <c:dPt>
            <c:idx val="2"/>
            <c:invertIfNegative val="0"/>
            <c:bubble3D val="0"/>
            <c:spPr>
              <a:solidFill>
                <a:srgbClr val="0033CC"/>
              </a:solidFill>
              <a:ln>
                <a:noFill/>
              </a:ln>
              <a:effectLst/>
            </c:spPr>
          </c:dPt>
          <c:cat>
            <c:strRef>
              <c:f>Sheet4!$A$7:$A$9</c:f>
              <c:strCache>
                <c:ptCount val="3"/>
                <c:pt idx="0">
                  <c:v>LD</c:v>
                </c:pt>
                <c:pt idx="1">
                  <c:v>ADHD</c:v>
                </c:pt>
                <c:pt idx="2">
                  <c:v>LD &amp; ADHD</c:v>
                </c:pt>
              </c:strCache>
            </c:strRef>
          </c:cat>
          <c:val>
            <c:numRef>
              <c:f>Sheet4!$B$7:$B$9</c:f>
              <c:numCache>
                <c:formatCode>General</c:formatCode>
                <c:ptCount val="3"/>
                <c:pt idx="0">
                  <c:v>6.76</c:v>
                </c:pt>
                <c:pt idx="1">
                  <c:v>5.5</c:v>
                </c:pt>
                <c:pt idx="2">
                  <c:v>4.83</c:v>
                </c:pt>
              </c:numCache>
            </c:numRef>
          </c:val>
        </c:ser>
        <c:dLbls>
          <c:showLegendKey val="0"/>
          <c:showVal val="0"/>
          <c:showCatName val="0"/>
          <c:showSerName val="0"/>
          <c:showPercent val="0"/>
          <c:showBubbleSize val="0"/>
        </c:dLbls>
        <c:gapWidth val="34"/>
        <c:overlap val="10"/>
        <c:axId val="85390464"/>
        <c:axId val="85392000"/>
      </c:barChart>
      <c:catAx>
        <c:axId val="8539046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3800" b="0" i="0" u="none" strike="noStrike" kern="1200" baseline="0">
                <a:solidFill>
                  <a:sysClr val="windowText" lastClr="000000"/>
                </a:solidFill>
                <a:latin typeface="Segoe UI" panose="020B0502040204020203" pitchFamily="34" charset="0"/>
                <a:ea typeface="+mn-ea"/>
                <a:cs typeface="Segoe UI" panose="020B0502040204020203" pitchFamily="34" charset="0"/>
              </a:defRPr>
            </a:pPr>
            <a:endParaRPr lang="en-US"/>
          </a:p>
        </c:txPr>
        <c:crossAx val="85392000"/>
        <c:crosses val="autoZero"/>
        <c:auto val="1"/>
        <c:lblAlgn val="ctr"/>
        <c:lblOffset val="100"/>
        <c:noMultiLvlLbl val="0"/>
      </c:catAx>
      <c:valAx>
        <c:axId val="85392000"/>
        <c:scaling>
          <c:orientation val="minMax"/>
          <c:min val="2"/>
        </c:scaling>
        <c:delete val="0"/>
        <c:axPos val="l"/>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3800" b="0" i="0" u="none" strike="noStrike" kern="1200" baseline="0">
                <a:solidFill>
                  <a:sysClr val="windowText" lastClr="000000"/>
                </a:solidFill>
                <a:latin typeface="Segoe UI" panose="020B0502040204020203" pitchFamily="34" charset="0"/>
                <a:ea typeface="+mn-ea"/>
                <a:cs typeface="Segoe UI" panose="020B0502040204020203" pitchFamily="34" charset="0"/>
              </a:defRPr>
            </a:pPr>
            <a:endParaRPr lang="en-US"/>
          </a:p>
        </c:txPr>
        <c:crossAx val="85390464"/>
        <c:crosses val="autoZero"/>
        <c:crossBetween val="between"/>
        <c:majorUnit val="1"/>
      </c:valAx>
      <c:spPr>
        <a:noFill/>
        <a:ln>
          <a:noFill/>
        </a:ln>
        <a:effectLst/>
      </c:spPr>
    </c:plotArea>
    <c:plotVisOnly val="1"/>
    <c:dispBlanksAs val="gap"/>
    <c:showDLblsOverMax val="0"/>
  </c:chart>
  <c:spPr>
    <a:noFill/>
    <a:ln>
      <a:noFill/>
    </a:ln>
    <a:effectLst/>
  </c:spPr>
  <c:txPr>
    <a:bodyPr/>
    <a:lstStyle/>
    <a:p>
      <a:pPr>
        <a:defRPr sz="3800">
          <a:solidFill>
            <a:sysClr val="windowText" lastClr="000000"/>
          </a:solidFill>
          <a:latin typeface="Segoe UI" panose="020B0502040204020203" pitchFamily="34" charset="0"/>
          <a:cs typeface="Segoe UI" panose="020B0502040204020203" pitchFamily="34" charset="0"/>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4560" b="0" i="0" u="none" strike="noStrike" kern="1200" spc="0" baseline="0">
                <a:solidFill>
                  <a:schemeClr val="tx1"/>
                </a:solidFill>
                <a:latin typeface="Segoe UI" panose="020B0502040204020203" pitchFamily="34" charset="0"/>
                <a:ea typeface="+mn-ea"/>
                <a:cs typeface="Segoe UI" panose="020B0502040204020203" pitchFamily="34" charset="0"/>
              </a:defRPr>
            </a:pPr>
            <a:r>
              <a:rPr lang="en-CA" sz="4000" dirty="0">
                <a:solidFill>
                  <a:schemeClr val="tx1"/>
                </a:solidFill>
              </a:rPr>
              <a:t>CEQ - Personal Situation</a:t>
            </a:r>
          </a:p>
        </c:rich>
      </c:tx>
      <c:layout/>
      <c:overlay val="0"/>
      <c:spPr>
        <a:noFill/>
        <a:ln>
          <a:noFill/>
        </a:ln>
        <a:effectLst/>
      </c:sp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002060"/>
              </a:solidFill>
              <a:ln>
                <a:noFill/>
              </a:ln>
              <a:effectLst/>
            </c:spPr>
          </c:dPt>
          <c:dPt>
            <c:idx val="1"/>
            <c:invertIfNegative val="0"/>
            <c:bubble3D val="0"/>
          </c:dPt>
          <c:dPt>
            <c:idx val="2"/>
            <c:invertIfNegative val="0"/>
            <c:bubble3D val="0"/>
            <c:spPr>
              <a:solidFill>
                <a:srgbClr val="0033CC"/>
              </a:solidFill>
              <a:ln>
                <a:noFill/>
              </a:ln>
              <a:effectLst/>
            </c:spPr>
          </c:dPt>
          <c:cat>
            <c:strRef>
              <c:f>Sheet2!$B$2:$B$4</c:f>
              <c:strCache>
                <c:ptCount val="3"/>
                <c:pt idx="0">
                  <c:v>LD </c:v>
                </c:pt>
                <c:pt idx="1">
                  <c:v>ADHD</c:v>
                </c:pt>
                <c:pt idx="2">
                  <c:v>LD &amp; ADHD</c:v>
                </c:pt>
              </c:strCache>
            </c:strRef>
          </c:cat>
          <c:val>
            <c:numRef>
              <c:f>Sheet2!$C$2:$C$4</c:f>
              <c:numCache>
                <c:formatCode>0.00</c:formatCode>
                <c:ptCount val="3"/>
                <c:pt idx="0">
                  <c:v>4.1900000000000004</c:v>
                </c:pt>
                <c:pt idx="1">
                  <c:v>3.55</c:v>
                </c:pt>
                <c:pt idx="2">
                  <c:v>3.6</c:v>
                </c:pt>
              </c:numCache>
            </c:numRef>
          </c:val>
        </c:ser>
        <c:dLbls>
          <c:showLegendKey val="0"/>
          <c:showVal val="0"/>
          <c:showCatName val="0"/>
          <c:showSerName val="0"/>
          <c:showPercent val="0"/>
          <c:showBubbleSize val="0"/>
        </c:dLbls>
        <c:gapWidth val="34"/>
        <c:overlap val="10"/>
        <c:axId val="84782080"/>
        <c:axId val="84787968"/>
      </c:barChart>
      <c:catAx>
        <c:axId val="8478208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3800" b="0" i="0" u="none" strike="noStrike" kern="1200" baseline="0">
                <a:solidFill>
                  <a:schemeClr val="tx1"/>
                </a:solidFill>
                <a:latin typeface="Segoe UI" panose="020B0502040204020203" pitchFamily="34" charset="0"/>
                <a:ea typeface="+mn-ea"/>
                <a:cs typeface="Segoe UI" panose="020B0502040204020203" pitchFamily="34" charset="0"/>
              </a:defRPr>
            </a:pPr>
            <a:endParaRPr lang="en-US"/>
          </a:p>
        </c:txPr>
        <c:crossAx val="84787968"/>
        <c:crosses val="autoZero"/>
        <c:auto val="1"/>
        <c:lblAlgn val="ctr"/>
        <c:lblOffset val="100"/>
        <c:noMultiLvlLbl val="0"/>
      </c:catAx>
      <c:valAx>
        <c:axId val="84787968"/>
        <c:scaling>
          <c:orientation val="minMax"/>
          <c:max val="4.5"/>
          <c:min val="3"/>
        </c:scaling>
        <c:delete val="0"/>
        <c:axPos val="l"/>
        <c:numFmt formatCode="0.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3800" b="0" i="0" u="none" strike="noStrike" kern="1200" baseline="0">
                <a:solidFill>
                  <a:schemeClr val="tx1"/>
                </a:solidFill>
                <a:latin typeface="Segoe UI" panose="020B0502040204020203" pitchFamily="34" charset="0"/>
                <a:ea typeface="+mn-ea"/>
                <a:cs typeface="Segoe UI" panose="020B0502040204020203" pitchFamily="34" charset="0"/>
              </a:defRPr>
            </a:pPr>
            <a:endParaRPr lang="en-US"/>
          </a:p>
        </c:txPr>
        <c:crossAx val="84782080"/>
        <c:crosses val="autoZero"/>
        <c:crossBetween val="between"/>
        <c:majorUnit val="0.5"/>
      </c:valAx>
      <c:spPr>
        <a:noFill/>
        <a:ln w="25400">
          <a:noFill/>
        </a:ln>
        <a:effectLst/>
      </c:spPr>
    </c:plotArea>
    <c:plotVisOnly val="1"/>
    <c:dispBlanksAs val="gap"/>
    <c:showDLblsOverMax val="0"/>
  </c:chart>
  <c:spPr>
    <a:noFill/>
    <a:ln>
      <a:noFill/>
    </a:ln>
    <a:effectLst/>
  </c:spPr>
  <c:txPr>
    <a:bodyPr/>
    <a:lstStyle/>
    <a:p>
      <a:pPr>
        <a:defRPr sz="3800">
          <a:latin typeface="Segoe UI" panose="020B0502040204020203" pitchFamily="34" charset="0"/>
          <a:cs typeface="Segoe UI" panose="020B0502040204020203" pitchFamily="34" charset="0"/>
        </a:defRPr>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drawing1.xml><?xml version="1.0" encoding="utf-8"?>
<c:userShapes xmlns:c="http://schemas.openxmlformats.org/drawingml/2006/chart">
  <cdr:relSizeAnchor xmlns:cdr="http://schemas.openxmlformats.org/drawingml/2006/chartDrawing">
    <cdr:from>
      <cdr:x>0.57667</cdr:x>
      <cdr:y>0.41216</cdr:y>
    </cdr:from>
    <cdr:to>
      <cdr:x>0.90383</cdr:x>
      <cdr:y>0.64055</cdr:y>
    </cdr:to>
    <cdr:sp macro="" textlink="">
      <cdr:nvSpPr>
        <cdr:cNvPr id="2" name="TextBox 20"/>
        <cdr:cNvSpPr txBox="1"/>
      </cdr:nvSpPr>
      <cdr:spPr>
        <a:xfrm xmlns:a="http://schemas.openxmlformats.org/drawingml/2006/main">
          <a:off x="1818111" y="999777"/>
          <a:ext cx="1031451" cy="553998"/>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fr-CA"/>
          </a:defPPr>
          <a:lvl1pPr algn="l" rtl="0" eaLnBrk="0" fontAlgn="base" hangingPunct="0">
            <a:spcBef>
              <a:spcPct val="0"/>
            </a:spcBef>
            <a:spcAft>
              <a:spcPct val="0"/>
            </a:spcAft>
            <a:defRPr sz="12400" kern="1200">
              <a:solidFill>
                <a:schemeClr val="tx1"/>
              </a:solidFill>
              <a:latin typeface="Tahoma" panose="020B0604030504040204" pitchFamily="34" charset="0"/>
              <a:ea typeface="+mn-ea"/>
              <a:cs typeface="Arial" panose="020B0604020202020204" pitchFamily="34" charset="0"/>
            </a:defRPr>
          </a:lvl1pPr>
          <a:lvl2pPr marL="2365375" indent="-1908175" algn="l" rtl="0" eaLnBrk="0" fontAlgn="base" hangingPunct="0">
            <a:spcBef>
              <a:spcPct val="0"/>
            </a:spcBef>
            <a:spcAft>
              <a:spcPct val="0"/>
            </a:spcAft>
            <a:defRPr sz="12400" kern="1200">
              <a:solidFill>
                <a:schemeClr val="tx1"/>
              </a:solidFill>
              <a:latin typeface="Tahoma" panose="020B0604030504040204" pitchFamily="34" charset="0"/>
              <a:ea typeface="+mn-ea"/>
              <a:cs typeface="Arial" panose="020B0604020202020204" pitchFamily="34" charset="0"/>
            </a:defRPr>
          </a:lvl2pPr>
          <a:lvl3pPr marL="4730750" indent="-3816350" algn="l" rtl="0" eaLnBrk="0" fontAlgn="base" hangingPunct="0">
            <a:spcBef>
              <a:spcPct val="0"/>
            </a:spcBef>
            <a:spcAft>
              <a:spcPct val="0"/>
            </a:spcAft>
            <a:defRPr sz="12400" kern="1200">
              <a:solidFill>
                <a:schemeClr val="tx1"/>
              </a:solidFill>
              <a:latin typeface="Tahoma" panose="020B0604030504040204" pitchFamily="34" charset="0"/>
              <a:ea typeface="+mn-ea"/>
              <a:cs typeface="Arial" panose="020B0604020202020204" pitchFamily="34" charset="0"/>
            </a:defRPr>
          </a:lvl3pPr>
          <a:lvl4pPr marL="7097713" indent="-5726113" algn="l" rtl="0" eaLnBrk="0" fontAlgn="base" hangingPunct="0">
            <a:spcBef>
              <a:spcPct val="0"/>
            </a:spcBef>
            <a:spcAft>
              <a:spcPct val="0"/>
            </a:spcAft>
            <a:defRPr sz="12400" kern="1200">
              <a:solidFill>
                <a:schemeClr val="tx1"/>
              </a:solidFill>
              <a:latin typeface="Tahoma" panose="020B0604030504040204" pitchFamily="34" charset="0"/>
              <a:ea typeface="+mn-ea"/>
              <a:cs typeface="Arial" panose="020B0604020202020204" pitchFamily="34" charset="0"/>
            </a:defRPr>
          </a:lvl4pPr>
          <a:lvl5pPr marL="9463088" indent="-7634288" algn="l" rtl="0" eaLnBrk="0" fontAlgn="base" hangingPunct="0">
            <a:spcBef>
              <a:spcPct val="0"/>
            </a:spcBef>
            <a:spcAft>
              <a:spcPct val="0"/>
            </a:spcAft>
            <a:defRPr sz="12400"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sz="12400"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sz="12400"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sz="12400"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sz="12400" kern="1200">
              <a:solidFill>
                <a:schemeClr val="tx1"/>
              </a:solidFill>
              <a:latin typeface="Tahoma" panose="020B0604030504040204" pitchFamily="34" charset="0"/>
              <a:ea typeface="+mn-ea"/>
              <a:cs typeface="Arial" panose="020B0604020202020204" pitchFamily="34" charset="0"/>
            </a:defRPr>
          </a:lvl9pPr>
        </a:lstStyle>
        <a:p xmlns:a="http://schemas.openxmlformats.org/drawingml/2006/main">
          <a:r>
            <a:rPr lang="en-CA" sz="3000" dirty="0" smtClean="0">
              <a:solidFill>
                <a:schemeClr val="bg1"/>
              </a:solidFill>
              <a:latin typeface="Segoe UI" panose="020B0502040204020203" pitchFamily="34" charset="0"/>
              <a:cs typeface="Segoe UI" panose="020B0502040204020203" pitchFamily="34" charset="0"/>
            </a:rPr>
            <a:t>62%</a:t>
          </a:r>
          <a:r>
            <a:rPr lang="en-CA" sz="3000" b="1" dirty="0" smtClean="0">
              <a:solidFill>
                <a:schemeClr val="bg1"/>
              </a:solidFill>
              <a:latin typeface="Segoe UI" panose="020B0502040204020203" pitchFamily="34" charset="0"/>
              <a:cs typeface="Segoe UI" panose="020B0502040204020203" pitchFamily="34" charset="0"/>
            </a:rPr>
            <a:t> </a:t>
          </a:r>
          <a:endParaRPr lang="en-CA" sz="3000" b="1" dirty="0">
            <a:solidFill>
              <a:schemeClr val="bg1"/>
            </a:solidFill>
            <a:latin typeface="Segoe UI" panose="020B0502040204020203" pitchFamily="34" charset="0"/>
            <a:cs typeface="Segoe UI" panose="020B0502040204020203"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3298" name="Rectangle 2"/>
          <p:cNvSpPr>
            <a:spLocks noGrp="1" noChangeArrowheads="1"/>
          </p:cNvSpPr>
          <p:nvPr>
            <p:ph type="hdr" sz="quarter"/>
          </p:nvPr>
        </p:nvSpPr>
        <p:spPr bwMode="auto">
          <a:xfrm>
            <a:off x="0" y="0"/>
            <a:ext cx="403542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cs typeface="+mn-cs"/>
              </a:defRPr>
            </a:lvl1pPr>
          </a:lstStyle>
          <a:p>
            <a:pPr>
              <a:defRPr/>
            </a:pPr>
            <a:endParaRPr lang="fr-CA"/>
          </a:p>
        </p:txBody>
      </p:sp>
      <p:sp>
        <p:nvSpPr>
          <p:cNvPr id="183299" name="Rectangle 3"/>
          <p:cNvSpPr>
            <a:spLocks noGrp="1" noChangeArrowheads="1"/>
          </p:cNvSpPr>
          <p:nvPr>
            <p:ph type="dt" sz="quarter" idx="1"/>
          </p:nvPr>
        </p:nvSpPr>
        <p:spPr bwMode="auto">
          <a:xfrm>
            <a:off x="5275263" y="0"/>
            <a:ext cx="4037012"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cs typeface="+mn-cs"/>
              </a:defRPr>
            </a:lvl1pPr>
          </a:lstStyle>
          <a:p>
            <a:pPr>
              <a:defRPr/>
            </a:pPr>
            <a:endParaRPr lang="fr-CA"/>
          </a:p>
        </p:txBody>
      </p:sp>
      <p:sp>
        <p:nvSpPr>
          <p:cNvPr id="183300" name="Rectangle 4"/>
          <p:cNvSpPr>
            <a:spLocks noGrp="1" noChangeArrowheads="1"/>
          </p:cNvSpPr>
          <p:nvPr>
            <p:ph type="ftr" sz="quarter" idx="2"/>
          </p:nvPr>
        </p:nvSpPr>
        <p:spPr bwMode="auto">
          <a:xfrm>
            <a:off x="0" y="6515100"/>
            <a:ext cx="4035425" cy="3413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cs typeface="+mn-cs"/>
              </a:defRPr>
            </a:lvl1pPr>
          </a:lstStyle>
          <a:p>
            <a:pPr>
              <a:defRPr/>
            </a:pPr>
            <a:endParaRPr lang="fr-CA"/>
          </a:p>
        </p:txBody>
      </p:sp>
      <p:sp>
        <p:nvSpPr>
          <p:cNvPr id="183301" name="Rectangle 5"/>
          <p:cNvSpPr>
            <a:spLocks noGrp="1" noChangeArrowheads="1"/>
          </p:cNvSpPr>
          <p:nvPr>
            <p:ph type="sldNum" sz="quarter" idx="3"/>
          </p:nvPr>
        </p:nvSpPr>
        <p:spPr bwMode="auto">
          <a:xfrm>
            <a:off x="5275263" y="6515100"/>
            <a:ext cx="4037012" cy="3413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imes New Roman" panose="02020603050405020304" pitchFamily="18" charset="0"/>
              </a:defRPr>
            </a:lvl1pPr>
          </a:lstStyle>
          <a:p>
            <a:pPr>
              <a:defRPr/>
            </a:pPr>
            <a:fld id="{CFEFCFC5-CC88-474C-82F8-0CFE4F00D9DB}" type="slidenum">
              <a:rPr lang="fr-CA" altLang="fr-FR"/>
              <a:pPr>
                <a:defRPr/>
              </a:pPr>
              <a:t>‹#›</a:t>
            </a:fld>
            <a:endParaRPr lang="fr-CA" altLang="fr-FR"/>
          </a:p>
        </p:txBody>
      </p:sp>
    </p:spTree>
    <p:extLst>
      <p:ext uri="{BB962C8B-B14F-4D97-AF65-F5344CB8AC3E}">
        <p14:creationId xmlns:p14="http://schemas.microsoft.com/office/powerpoint/2010/main" val="8904273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403542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cs typeface="+mn-cs"/>
              </a:defRPr>
            </a:lvl1pPr>
          </a:lstStyle>
          <a:p>
            <a:pPr>
              <a:defRPr/>
            </a:pPr>
            <a:endParaRPr lang="fr-CA"/>
          </a:p>
        </p:txBody>
      </p:sp>
      <p:sp>
        <p:nvSpPr>
          <p:cNvPr id="6147" name="Rectangle 3"/>
          <p:cNvSpPr>
            <a:spLocks noGrp="1" noChangeArrowheads="1"/>
          </p:cNvSpPr>
          <p:nvPr>
            <p:ph type="dt" idx="1"/>
          </p:nvPr>
        </p:nvSpPr>
        <p:spPr bwMode="auto">
          <a:xfrm>
            <a:off x="5278438" y="0"/>
            <a:ext cx="403542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cs typeface="+mn-cs"/>
              </a:defRPr>
            </a:lvl1pPr>
          </a:lstStyle>
          <a:p>
            <a:pPr>
              <a:defRPr/>
            </a:pPr>
            <a:endParaRPr lang="fr-CA"/>
          </a:p>
        </p:txBody>
      </p:sp>
      <p:sp>
        <p:nvSpPr>
          <p:cNvPr id="2052" name="Rectangle 4"/>
          <p:cNvSpPr>
            <a:spLocks noGrp="1" noRot="1" noChangeAspect="1" noChangeArrowheads="1" noTextEdit="1"/>
          </p:cNvSpPr>
          <p:nvPr>
            <p:ph type="sldImg" idx="2"/>
          </p:nvPr>
        </p:nvSpPr>
        <p:spPr bwMode="auto">
          <a:xfrm>
            <a:off x="2657475" y="514350"/>
            <a:ext cx="40005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1241425" y="3257550"/>
            <a:ext cx="6831013"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CA" noProof="0" smtClean="0"/>
              <a:t>Cliquez pour modifier les styles du texte du masque</a:t>
            </a:r>
          </a:p>
          <a:p>
            <a:pPr lvl="1"/>
            <a:r>
              <a:rPr lang="fr-CA" noProof="0" smtClean="0"/>
              <a:t>Deuxième niveau</a:t>
            </a:r>
          </a:p>
          <a:p>
            <a:pPr lvl="2"/>
            <a:r>
              <a:rPr lang="fr-CA" noProof="0" smtClean="0"/>
              <a:t>Troisième niveau</a:t>
            </a:r>
          </a:p>
          <a:p>
            <a:pPr lvl="3"/>
            <a:r>
              <a:rPr lang="fr-CA" noProof="0" smtClean="0"/>
              <a:t>Quatrième niveau</a:t>
            </a:r>
          </a:p>
          <a:p>
            <a:pPr lvl="4"/>
            <a:r>
              <a:rPr lang="fr-CA" noProof="0" smtClean="0"/>
              <a:t>Cinquième niveau</a:t>
            </a:r>
          </a:p>
        </p:txBody>
      </p:sp>
      <p:sp>
        <p:nvSpPr>
          <p:cNvPr id="6150" name="Rectangle 6"/>
          <p:cNvSpPr>
            <a:spLocks noGrp="1" noChangeArrowheads="1"/>
          </p:cNvSpPr>
          <p:nvPr>
            <p:ph type="ftr" sz="quarter" idx="4"/>
          </p:nvPr>
        </p:nvSpPr>
        <p:spPr bwMode="auto">
          <a:xfrm>
            <a:off x="0" y="6515100"/>
            <a:ext cx="4035425"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cs typeface="+mn-cs"/>
              </a:defRPr>
            </a:lvl1pPr>
          </a:lstStyle>
          <a:p>
            <a:pPr>
              <a:defRPr/>
            </a:pPr>
            <a:endParaRPr lang="fr-CA"/>
          </a:p>
        </p:txBody>
      </p:sp>
      <p:sp>
        <p:nvSpPr>
          <p:cNvPr id="6151" name="Rectangle 7"/>
          <p:cNvSpPr>
            <a:spLocks noGrp="1" noChangeArrowheads="1"/>
          </p:cNvSpPr>
          <p:nvPr>
            <p:ph type="sldNum" sz="quarter" idx="5"/>
          </p:nvPr>
        </p:nvSpPr>
        <p:spPr bwMode="auto">
          <a:xfrm>
            <a:off x="5278438" y="6515100"/>
            <a:ext cx="4035425"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D313FB8-FFF3-425F-9AA8-EFC59C13A4D6}" type="slidenum">
              <a:rPr lang="fr-CA" altLang="fr-FR"/>
              <a:pPr>
                <a:defRPr/>
              </a:pPr>
              <a:t>‹#›</a:t>
            </a:fld>
            <a:endParaRPr lang="fr-CA" altLang="fr-FR"/>
          </a:p>
        </p:txBody>
      </p:sp>
    </p:spTree>
    <p:extLst>
      <p:ext uri="{BB962C8B-B14F-4D97-AF65-F5344CB8AC3E}">
        <p14:creationId xmlns:p14="http://schemas.microsoft.com/office/powerpoint/2010/main" val="31411398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6200" kern="1200">
        <a:solidFill>
          <a:schemeClr val="tx1"/>
        </a:solidFill>
        <a:latin typeface="Times New Roman" pitchFamily="18" charset="0"/>
        <a:ea typeface="+mn-ea"/>
        <a:cs typeface="+mn-cs"/>
      </a:defRPr>
    </a:lvl1pPr>
    <a:lvl2pPr marL="2365375" algn="l" rtl="0" eaLnBrk="0" fontAlgn="base" hangingPunct="0">
      <a:spcBef>
        <a:spcPct val="30000"/>
      </a:spcBef>
      <a:spcAft>
        <a:spcPct val="0"/>
      </a:spcAft>
      <a:defRPr sz="6200" kern="1200">
        <a:solidFill>
          <a:schemeClr val="tx1"/>
        </a:solidFill>
        <a:latin typeface="Times New Roman" pitchFamily="18" charset="0"/>
        <a:ea typeface="+mn-ea"/>
        <a:cs typeface="+mn-cs"/>
      </a:defRPr>
    </a:lvl2pPr>
    <a:lvl3pPr marL="4730750" algn="l" rtl="0" eaLnBrk="0" fontAlgn="base" hangingPunct="0">
      <a:spcBef>
        <a:spcPct val="30000"/>
      </a:spcBef>
      <a:spcAft>
        <a:spcPct val="0"/>
      </a:spcAft>
      <a:defRPr sz="6200" kern="1200">
        <a:solidFill>
          <a:schemeClr val="tx1"/>
        </a:solidFill>
        <a:latin typeface="Times New Roman" pitchFamily="18" charset="0"/>
        <a:ea typeface="+mn-ea"/>
        <a:cs typeface="+mn-cs"/>
      </a:defRPr>
    </a:lvl3pPr>
    <a:lvl4pPr marL="7097713" algn="l" rtl="0" eaLnBrk="0" fontAlgn="base" hangingPunct="0">
      <a:spcBef>
        <a:spcPct val="30000"/>
      </a:spcBef>
      <a:spcAft>
        <a:spcPct val="0"/>
      </a:spcAft>
      <a:defRPr sz="6200" kern="1200">
        <a:solidFill>
          <a:schemeClr val="tx1"/>
        </a:solidFill>
        <a:latin typeface="Times New Roman" pitchFamily="18" charset="0"/>
        <a:ea typeface="+mn-ea"/>
        <a:cs typeface="+mn-cs"/>
      </a:defRPr>
    </a:lvl4pPr>
    <a:lvl5pPr marL="9463088" algn="l" rtl="0" eaLnBrk="0" fontAlgn="base" hangingPunct="0">
      <a:spcBef>
        <a:spcPct val="30000"/>
      </a:spcBef>
      <a:spcAft>
        <a:spcPct val="0"/>
      </a:spcAft>
      <a:defRPr sz="6200" kern="1200">
        <a:solidFill>
          <a:schemeClr val="tx1"/>
        </a:solidFill>
        <a:latin typeface="Times New Roman" pitchFamily="18" charset="0"/>
        <a:ea typeface="+mn-ea"/>
        <a:cs typeface="+mn-cs"/>
      </a:defRPr>
    </a:lvl5pPr>
    <a:lvl6pPr marL="11830736" algn="l" defTabSz="4732294" rtl="0" eaLnBrk="1" latinLnBrk="0" hangingPunct="1">
      <a:defRPr sz="6200" kern="1200">
        <a:solidFill>
          <a:schemeClr val="tx1"/>
        </a:solidFill>
        <a:latin typeface="+mn-lt"/>
        <a:ea typeface="+mn-ea"/>
        <a:cs typeface="+mn-cs"/>
      </a:defRPr>
    </a:lvl6pPr>
    <a:lvl7pPr marL="14196883" algn="l" defTabSz="4732294" rtl="0" eaLnBrk="1" latinLnBrk="0" hangingPunct="1">
      <a:defRPr sz="6200" kern="1200">
        <a:solidFill>
          <a:schemeClr val="tx1"/>
        </a:solidFill>
        <a:latin typeface="+mn-lt"/>
        <a:ea typeface="+mn-ea"/>
        <a:cs typeface="+mn-cs"/>
      </a:defRPr>
    </a:lvl7pPr>
    <a:lvl8pPr marL="16563030" algn="l" defTabSz="4732294" rtl="0" eaLnBrk="1" latinLnBrk="0" hangingPunct="1">
      <a:defRPr sz="6200" kern="1200">
        <a:solidFill>
          <a:schemeClr val="tx1"/>
        </a:solidFill>
        <a:latin typeface="+mn-lt"/>
        <a:ea typeface="+mn-ea"/>
        <a:cs typeface="+mn-cs"/>
      </a:defRPr>
    </a:lvl8pPr>
    <a:lvl9pPr marL="18929177" algn="l" defTabSz="4732294" rtl="0" eaLnBrk="1" latinLnBrk="0" hangingPunct="1">
      <a:defRPr sz="6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51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400">
                <a:solidFill>
                  <a:schemeClr val="tx1"/>
                </a:solidFill>
                <a:latin typeface="Tahoma" panose="020B0604030504040204" pitchFamily="34" charset="0"/>
                <a:cs typeface="Arial" panose="020B0604020202020204" pitchFamily="34" charset="0"/>
              </a:defRPr>
            </a:lvl1pPr>
            <a:lvl2pPr marL="742950" indent="-285750">
              <a:defRPr sz="12400">
                <a:solidFill>
                  <a:schemeClr val="tx1"/>
                </a:solidFill>
                <a:latin typeface="Tahoma" panose="020B0604030504040204" pitchFamily="34" charset="0"/>
                <a:cs typeface="Arial" panose="020B0604020202020204" pitchFamily="34" charset="0"/>
              </a:defRPr>
            </a:lvl2pPr>
            <a:lvl3pPr marL="1143000" indent="-228600">
              <a:defRPr sz="12400">
                <a:solidFill>
                  <a:schemeClr val="tx1"/>
                </a:solidFill>
                <a:latin typeface="Tahoma" panose="020B0604030504040204" pitchFamily="34" charset="0"/>
                <a:cs typeface="Arial" panose="020B0604020202020204" pitchFamily="34" charset="0"/>
              </a:defRPr>
            </a:lvl3pPr>
            <a:lvl4pPr marL="1600200" indent="-228600">
              <a:defRPr sz="12400">
                <a:solidFill>
                  <a:schemeClr val="tx1"/>
                </a:solidFill>
                <a:latin typeface="Tahoma" panose="020B0604030504040204" pitchFamily="34" charset="0"/>
                <a:cs typeface="Arial" panose="020B0604020202020204" pitchFamily="34" charset="0"/>
              </a:defRPr>
            </a:lvl4pPr>
            <a:lvl5pPr marL="2057400" indent="-228600">
              <a:defRPr sz="124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24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24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24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2400">
                <a:solidFill>
                  <a:schemeClr val="tx1"/>
                </a:solidFill>
                <a:latin typeface="Tahoma" panose="020B0604030504040204" pitchFamily="34" charset="0"/>
                <a:cs typeface="Arial" panose="020B0604020202020204" pitchFamily="34" charset="0"/>
              </a:defRPr>
            </a:lvl9pPr>
          </a:lstStyle>
          <a:p>
            <a:fld id="{9CD526B3-E25F-40A8-9D95-994AF44C937D}" type="slidenum">
              <a:rPr lang="fr-CA" altLang="fr-FR" sz="1200"/>
              <a:pPr/>
              <a:t>1</a:t>
            </a:fld>
            <a:endParaRPr lang="fr-CA" altLang="fr-FR" sz="1200"/>
          </a:p>
        </p:txBody>
      </p:sp>
    </p:spTree>
    <p:extLst>
      <p:ext uri="{BB962C8B-B14F-4D97-AF65-F5344CB8AC3E}">
        <p14:creationId xmlns:p14="http://schemas.microsoft.com/office/powerpoint/2010/main" val="3151967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80830" y="10066754"/>
            <a:ext cx="42849404" cy="6946209"/>
          </a:xfrm>
        </p:spPr>
        <p:txBody>
          <a:bodyPr/>
          <a:lstStyle/>
          <a:p>
            <a:r>
              <a:rPr lang="en-US" smtClean="0"/>
              <a:t>Click to edit Master title style</a:t>
            </a:r>
            <a:endParaRPr lang="en-CA"/>
          </a:p>
        </p:txBody>
      </p:sp>
      <p:sp>
        <p:nvSpPr>
          <p:cNvPr id="3" name="Subtitle 2"/>
          <p:cNvSpPr>
            <a:spLocks noGrp="1"/>
          </p:cNvSpPr>
          <p:nvPr>
            <p:ph type="subTitle" idx="1"/>
          </p:nvPr>
        </p:nvSpPr>
        <p:spPr>
          <a:xfrm>
            <a:off x="7561660" y="18363195"/>
            <a:ext cx="35287744" cy="8281441"/>
          </a:xfrm>
        </p:spPr>
        <p:txBody>
          <a:bodyPr/>
          <a:lstStyle>
            <a:lvl1pPr marL="0" indent="0" algn="ctr">
              <a:buNone/>
              <a:defRPr>
                <a:solidFill>
                  <a:schemeClr val="tx1">
                    <a:tint val="75000"/>
                  </a:schemeClr>
                </a:solidFill>
              </a:defRPr>
            </a:lvl1pPr>
            <a:lvl2pPr marL="2366147" indent="0" algn="ctr">
              <a:buNone/>
              <a:defRPr>
                <a:solidFill>
                  <a:schemeClr val="tx1">
                    <a:tint val="75000"/>
                  </a:schemeClr>
                </a:solidFill>
              </a:defRPr>
            </a:lvl2pPr>
            <a:lvl3pPr marL="4732294" indent="0" algn="ctr">
              <a:buNone/>
              <a:defRPr>
                <a:solidFill>
                  <a:schemeClr val="tx1">
                    <a:tint val="75000"/>
                  </a:schemeClr>
                </a:solidFill>
              </a:defRPr>
            </a:lvl3pPr>
            <a:lvl4pPr marL="7098441" indent="0" algn="ctr">
              <a:buNone/>
              <a:defRPr>
                <a:solidFill>
                  <a:schemeClr val="tx1">
                    <a:tint val="75000"/>
                  </a:schemeClr>
                </a:solidFill>
              </a:defRPr>
            </a:lvl4pPr>
            <a:lvl5pPr marL="9464589" indent="0" algn="ctr">
              <a:buNone/>
              <a:defRPr>
                <a:solidFill>
                  <a:schemeClr val="tx1">
                    <a:tint val="75000"/>
                  </a:schemeClr>
                </a:solidFill>
              </a:defRPr>
            </a:lvl5pPr>
            <a:lvl6pPr marL="11830736" indent="0" algn="ctr">
              <a:buNone/>
              <a:defRPr>
                <a:solidFill>
                  <a:schemeClr val="tx1">
                    <a:tint val="75000"/>
                  </a:schemeClr>
                </a:solidFill>
              </a:defRPr>
            </a:lvl6pPr>
            <a:lvl7pPr marL="14196883" indent="0" algn="ctr">
              <a:buNone/>
              <a:defRPr>
                <a:solidFill>
                  <a:schemeClr val="tx1">
                    <a:tint val="75000"/>
                  </a:schemeClr>
                </a:solidFill>
              </a:defRPr>
            </a:lvl7pPr>
            <a:lvl8pPr marL="16563030" indent="0" algn="ctr">
              <a:buNone/>
              <a:defRPr>
                <a:solidFill>
                  <a:schemeClr val="tx1">
                    <a:tint val="75000"/>
                  </a:schemeClr>
                </a:solidFill>
              </a:defRPr>
            </a:lvl8pPr>
            <a:lvl9pPr marL="18929177"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pPr>
              <a:defRPr/>
            </a:pPr>
            <a:endParaRPr lang="fr-F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1E31B759-3B4E-45F2-B99F-4EE7C60E9C9F}" type="slidenum">
              <a:rPr lang="fr-FR" altLang="fr-FR"/>
              <a:pPr>
                <a:defRPr/>
              </a:pPr>
              <a:t>‹#›</a:t>
            </a:fld>
            <a:endParaRPr lang="fr-FR" altLang="fr-FR"/>
          </a:p>
        </p:txBody>
      </p:sp>
    </p:spTree>
    <p:extLst>
      <p:ext uri="{BB962C8B-B14F-4D97-AF65-F5344CB8AC3E}">
        <p14:creationId xmlns:p14="http://schemas.microsoft.com/office/powerpoint/2010/main" val="1706084141"/>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endParaRPr lang="fr-F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412FEE16-6E00-4D0A-BDD8-69119FD1B747}" type="slidenum">
              <a:rPr lang="fr-FR" altLang="fr-FR"/>
              <a:pPr>
                <a:defRPr/>
              </a:pPr>
              <a:t>‹#›</a:t>
            </a:fld>
            <a:endParaRPr lang="fr-FR" altLang="fr-FR"/>
          </a:p>
        </p:txBody>
      </p:sp>
    </p:spTree>
    <p:extLst>
      <p:ext uri="{BB962C8B-B14F-4D97-AF65-F5344CB8AC3E}">
        <p14:creationId xmlns:p14="http://schemas.microsoft.com/office/powerpoint/2010/main" val="286307594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548021" y="1297730"/>
            <a:ext cx="11342489" cy="27649811"/>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2520553" y="1297730"/>
            <a:ext cx="33187283" cy="2764981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endParaRPr lang="fr-F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7BE86778-B61F-458B-975B-5D22E249DC7C}" type="slidenum">
              <a:rPr lang="fr-FR" altLang="fr-FR"/>
              <a:pPr>
                <a:defRPr/>
              </a:pPr>
              <a:t>‹#›</a:t>
            </a:fld>
            <a:endParaRPr lang="fr-FR" altLang="fr-FR"/>
          </a:p>
        </p:txBody>
      </p:sp>
    </p:spTree>
    <p:extLst>
      <p:ext uri="{BB962C8B-B14F-4D97-AF65-F5344CB8AC3E}">
        <p14:creationId xmlns:p14="http://schemas.microsoft.com/office/powerpoint/2010/main" val="4270937110"/>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endParaRPr lang="fr-F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1D4B2C65-0CB2-4D57-B8EE-71CE8EA2BAD7}" type="slidenum">
              <a:rPr lang="fr-FR" altLang="fr-FR"/>
              <a:pPr>
                <a:defRPr/>
              </a:pPr>
              <a:t>‹#›</a:t>
            </a:fld>
            <a:endParaRPr lang="fr-FR" altLang="fr-FR"/>
          </a:p>
        </p:txBody>
      </p:sp>
    </p:spTree>
    <p:extLst>
      <p:ext uri="{BB962C8B-B14F-4D97-AF65-F5344CB8AC3E}">
        <p14:creationId xmlns:p14="http://schemas.microsoft.com/office/powerpoint/2010/main" val="3534447211"/>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982126" y="20823625"/>
            <a:ext cx="42849404" cy="6436120"/>
          </a:xfrm>
        </p:spPr>
        <p:txBody>
          <a:bodyPr anchor="t"/>
          <a:lstStyle>
            <a:lvl1pPr algn="l">
              <a:defRPr sz="20700" b="1" cap="all"/>
            </a:lvl1pPr>
          </a:lstStyle>
          <a:p>
            <a:r>
              <a:rPr lang="en-US" smtClean="0"/>
              <a:t>Click to edit Master title style</a:t>
            </a:r>
            <a:endParaRPr lang="en-CA"/>
          </a:p>
        </p:txBody>
      </p:sp>
      <p:sp>
        <p:nvSpPr>
          <p:cNvPr id="3" name="Text Placeholder 2"/>
          <p:cNvSpPr>
            <a:spLocks noGrp="1"/>
          </p:cNvSpPr>
          <p:nvPr>
            <p:ph type="body" idx="1"/>
          </p:nvPr>
        </p:nvSpPr>
        <p:spPr>
          <a:xfrm>
            <a:off x="3982126" y="13734894"/>
            <a:ext cx="42849404" cy="7088731"/>
          </a:xfrm>
        </p:spPr>
        <p:txBody>
          <a:bodyPr anchor="b"/>
          <a:lstStyle>
            <a:lvl1pPr marL="0" indent="0">
              <a:buNone/>
              <a:defRPr sz="10400">
                <a:solidFill>
                  <a:schemeClr val="tx1">
                    <a:tint val="75000"/>
                  </a:schemeClr>
                </a:solidFill>
              </a:defRPr>
            </a:lvl1pPr>
            <a:lvl2pPr marL="2366147" indent="0">
              <a:buNone/>
              <a:defRPr sz="9300">
                <a:solidFill>
                  <a:schemeClr val="tx1">
                    <a:tint val="75000"/>
                  </a:schemeClr>
                </a:solidFill>
              </a:defRPr>
            </a:lvl2pPr>
            <a:lvl3pPr marL="4732294" indent="0">
              <a:buNone/>
              <a:defRPr sz="8300">
                <a:solidFill>
                  <a:schemeClr val="tx1">
                    <a:tint val="75000"/>
                  </a:schemeClr>
                </a:solidFill>
              </a:defRPr>
            </a:lvl3pPr>
            <a:lvl4pPr marL="7098441" indent="0">
              <a:buNone/>
              <a:defRPr sz="7200">
                <a:solidFill>
                  <a:schemeClr val="tx1">
                    <a:tint val="75000"/>
                  </a:schemeClr>
                </a:solidFill>
              </a:defRPr>
            </a:lvl4pPr>
            <a:lvl5pPr marL="9464589" indent="0">
              <a:buNone/>
              <a:defRPr sz="7200">
                <a:solidFill>
                  <a:schemeClr val="tx1">
                    <a:tint val="75000"/>
                  </a:schemeClr>
                </a:solidFill>
              </a:defRPr>
            </a:lvl5pPr>
            <a:lvl6pPr marL="11830736" indent="0">
              <a:buNone/>
              <a:defRPr sz="7200">
                <a:solidFill>
                  <a:schemeClr val="tx1">
                    <a:tint val="75000"/>
                  </a:schemeClr>
                </a:solidFill>
              </a:defRPr>
            </a:lvl6pPr>
            <a:lvl7pPr marL="14196883" indent="0">
              <a:buNone/>
              <a:defRPr sz="7200">
                <a:solidFill>
                  <a:schemeClr val="tx1">
                    <a:tint val="75000"/>
                  </a:schemeClr>
                </a:solidFill>
              </a:defRPr>
            </a:lvl7pPr>
            <a:lvl8pPr marL="16563030" indent="0">
              <a:buNone/>
              <a:defRPr sz="7200">
                <a:solidFill>
                  <a:schemeClr val="tx1">
                    <a:tint val="75000"/>
                  </a:schemeClr>
                </a:solidFill>
              </a:defRPr>
            </a:lvl8pPr>
            <a:lvl9pPr marL="18929177" indent="0">
              <a:buNone/>
              <a:defRPr sz="7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fr-F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3967CD9B-C62D-4DC6-9BD2-A05D65E05E98}" type="slidenum">
              <a:rPr lang="fr-FR" altLang="fr-FR"/>
              <a:pPr>
                <a:defRPr/>
              </a:pPr>
              <a:t>‹#›</a:t>
            </a:fld>
            <a:endParaRPr lang="fr-FR" altLang="fr-FR"/>
          </a:p>
        </p:txBody>
      </p:sp>
    </p:spTree>
    <p:extLst>
      <p:ext uri="{BB962C8B-B14F-4D97-AF65-F5344CB8AC3E}">
        <p14:creationId xmlns:p14="http://schemas.microsoft.com/office/powerpoint/2010/main" val="842471041"/>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2520553" y="7561318"/>
            <a:ext cx="22264886" cy="21386223"/>
          </a:xfrm>
        </p:spPr>
        <p:txBody>
          <a:bodyPr/>
          <a:lstStyle>
            <a:lvl1pPr>
              <a:defRPr sz="14500"/>
            </a:lvl1pPr>
            <a:lvl2pPr>
              <a:defRPr sz="12400"/>
            </a:lvl2pPr>
            <a:lvl3pPr>
              <a:defRPr sz="10400"/>
            </a:lvl3pPr>
            <a:lvl4pPr>
              <a:defRPr sz="9300"/>
            </a:lvl4pPr>
            <a:lvl5pPr>
              <a:defRPr sz="9300"/>
            </a:lvl5pPr>
            <a:lvl6pPr>
              <a:defRPr sz="9300"/>
            </a:lvl6pPr>
            <a:lvl7pPr>
              <a:defRPr sz="9300"/>
            </a:lvl7pPr>
            <a:lvl8pPr>
              <a:defRPr sz="9300"/>
            </a:lvl8pPr>
            <a:lvl9pPr>
              <a:defRPr sz="9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25625624" y="7561318"/>
            <a:ext cx="22264886" cy="21386223"/>
          </a:xfrm>
        </p:spPr>
        <p:txBody>
          <a:bodyPr/>
          <a:lstStyle>
            <a:lvl1pPr>
              <a:defRPr sz="14500"/>
            </a:lvl1pPr>
            <a:lvl2pPr>
              <a:defRPr sz="12400"/>
            </a:lvl2pPr>
            <a:lvl3pPr>
              <a:defRPr sz="10400"/>
            </a:lvl3pPr>
            <a:lvl4pPr>
              <a:defRPr sz="9300"/>
            </a:lvl4pPr>
            <a:lvl5pPr>
              <a:defRPr sz="9300"/>
            </a:lvl5pPr>
            <a:lvl6pPr>
              <a:defRPr sz="9300"/>
            </a:lvl6pPr>
            <a:lvl7pPr>
              <a:defRPr sz="9300"/>
            </a:lvl7pPr>
            <a:lvl8pPr>
              <a:defRPr sz="9300"/>
            </a:lvl8pPr>
            <a:lvl9pPr>
              <a:defRPr sz="9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3"/>
          <p:cNvSpPr>
            <a:spLocks noGrp="1"/>
          </p:cNvSpPr>
          <p:nvPr>
            <p:ph type="dt" sz="half" idx="10"/>
          </p:nvPr>
        </p:nvSpPr>
        <p:spPr/>
        <p:txBody>
          <a:bodyPr/>
          <a:lstStyle>
            <a:lvl1pPr>
              <a:defRPr/>
            </a:lvl1pPr>
          </a:lstStyle>
          <a:p>
            <a:pPr>
              <a:defRPr/>
            </a:pPr>
            <a:endParaRPr lang="fr-FR"/>
          </a:p>
        </p:txBody>
      </p:sp>
      <p:sp>
        <p:nvSpPr>
          <p:cNvPr id="6" name="Footer Placeholder 4"/>
          <p:cNvSpPr>
            <a:spLocks noGrp="1"/>
          </p:cNvSpPr>
          <p:nvPr>
            <p:ph type="ftr" sz="quarter" idx="11"/>
          </p:nvPr>
        </p:nvSpPr>
        <p:spPr/>
        <p:txBody>
          <a:bodyPr/>
          <a:lstStyle>
            <a:lvl1pPr>
              <a:defRPr/>
            </a:lvl1pPr>
          </a:lstStyle>
          <a:p>
            <a:pPr>
              <a:defRPr/>
            </a:pPr>
            <a:endParaRPr lang="fr-FR"/>
          </a:p>
        </p:txBody>
      </p:sp>
      <p:sp>
        <p:nvSpPr>
          <p:cNvPr id="7" name="Slide Number Placeholder 5"/>
          <p:cNvSpPr>
            <a:spLocks noGrp="1"/>
          </p:cNvSpPr>
          <p:nvPr>
            <p:ph type="sldNum" sz="quarter" idx="12"/>
          </p:nvPr>
        </p:nvSpPr>
        <p:spPr/>
        <p:txBody>
          <a:bodyPr/>
          <a:lstStyle>
            <a:lvl1pPr>
              <a:defRPr/>
            </a:lvl1pPr>
          </a:lstStyle>
          <a:p>
            <a:pPr>
              <a:defRPr/>
            </a:pPr>
            <a:fld id="{8E64ACAB-9EE3-46FA-A7DB-B9615EC14BAF}" type="slidenum">
              <a:rPr lang="fr-FR" altLang="fr-FR"/>
              <a:pPr>
                <a:defRPr/>
              </a:pPr>
              <a:t>‹#›</a:t>
            </a:fld>
            <a:endParaRPr lang="fr-FR" altLang="fr-FR"/>
          </a:p>
        </p:txBody>
      </p:sp>
    </p:spTree>
    <p:extLst>
      <p:ext uri="{BB962C8B-B14F-4D97-AF65-F5344CB8AC3E}">
        <p14:creationId xmlns:p14="http://schemas.microsoft.com/office/powerpoint/2010/main" val="1187251993"/>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2520553" y="7253764"/>
            <a:ext cx="22273641" cy="3023024"/>
          </a:xfrm>
        </p:spPr>
        <p:txBody>
          <a:bodyPr anchor="b"/>
          <a:lstStyle>
            <a:lvl1pPr marL="0" indent="0">
              <a:buNone/>
              <a:defRPr sz="12400" b="1"/>
            </a:lvl1pPr>
            <a:lvl2pPr marL="2366147" indent="0">
              <a:buNone/>
              <a:defRPr sz="10400" b="1"/>
            </a:lvl2pPr>
            <a:lvl3pPr marL="4732294" indent="0">
              <a:buNone/>
              <a:defRPr sz="9300" b="1"/>
            </a:lvl3pPr>
            <a:lvl4pPr marL="7098441" indent="0">
              <a:buNone/>
              <a:defRPr sz="8300" b="1"/>
            </a:lvl4pPr>
            <a:lvl5pPr marL="9464589" indent="0">
              <a:buNone/>
              <a:defRPr sz="8300" b="1"/>
            </a:lvl5pPr>
            <a:lvl6pPr marL="11830736" indent="0">
              <a:buNone/>
              <a:defRPr sz="8300" b="1"/>
            </a:lvl6pPr>
            <a:lvl7pPr marL="14196883" indent="0">
              <a:buNone/>
              <a:defRPr sz="8300" b="1"/>
            </a:lvl7pPr>
            <a:lvl8pPr marL="16563030" indent="0">
              <a:buNone/>
              <a:defRPr sz="8300" b="1"/>
            </a:lvl8pPr>
            <a:lvl9pPr marL="18929177" indent="0">
              <a:buNone/>
              <a:defRPr sz="8300" b="1"/>
            </a:lvl9pPr>
          </a:lstStyle>
          <a:p>
            <a:pPr lvl="0"/>
            <a:r>
              <a:rPr lang="en-US" smtClean="0"/>
              <a:t>Click to edit Master text styles</a:t>
            </a:r>
          </a:p>
        </p:txBody>
      </p:sp>
      <p:sp>
        <p:nvSpPr>
          <p:cNvPr id="4" name="Content Placeholder 3"/>
          <p:cNvSpPr>
            <a:spLocks noGrp="1"/>
          </p:cNvSpPr>
          <p:nvPr>
            <p:ph sz="half" idx="2"/>
          </p:nvPr>
        </p:nvSpPr>
        <p:spPr>
          <a:xfrm>
            <a:off x="2520553" y="10276788"/>
            <a:ext cx="22273641" cy="18670751"/>
          </a:xfrm>
        </p:spPr>
        <p:txBody>
          <a:bodyPr/>
          <a:lstStyle>
            <a:lvl1pPr>
              <a:defRPr sz="12400"/>
            </a:lvl1pPr>
            <a:lvl2pPr>
              <a:defRPr sz="10400"/>
            </a:lvl2pPr>
            <a:lvl3pPr>
              <a:defRPr sz="9300"/>
            </a:lvl3pPr>
            <a:lvl4pPr>
              <a:defRPr sz="8300"/>
            </a:lvl4pPr>
            <a:lvl5pPr>
              <a:defRPr sz="8300"/>
            </a:lvl5pPr>
            <a:lvl6pPr>
              <a:defRPr sz="8300"/>
            </a:lvl6pPr>
            <a:lvl7pPr>
              <a:defRPr sz="8300"/>
            </a:lvl7pPr>
            <a:lvl8pPr>
              <a:defRPr sz="8300"/>
            </a:lvl8pPr>
            <a:lvl9pPr>
              <a:defRPr sz="8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25608123" y="7253764"/>
            <a:ext cx="22282390" cy="3023024"/>
          </a:xfrm>
        </p:spPr>
        <p:txBody>
          <a:bodyPr anchor="b"/>
          <a:lstStyle>
            <a:lvl1pPr marL="0" indent="0">
              <a:buNone/>
              <a:defRPr sz="12400" b="1"/>
            </a:lvl1pPr>
            <a:lvl2pPr marL="2366147" indent="0">
              <a:buNone/>
              <a:defRPr sz="10400" b="1"/>
            </a:lvl2pPr>
            <a:lvl3pPr marL="4732294" indent="0">
              <a:buNone/>
              <a:defRPr sz="9300" b="1"/>
            </a:lvl3pPr>
            <a:lvl4pPr marL="7098441" indent="0">
              <a:buNone/>
              <a:defRPr sz="8300" b="1"/>
            </a:lvl4pPr>
            <a:lvl5pPr marL="9464589" indent="0">
              <a:buNone/>
              <a:defRPr sz="8300" b="1"/>
            </a:lvl5pPr>
            <a:lvl6pPr marL="11830736" indent="0">
              <a:buNone/>
              <a:defRPr sz="8300" b="1"/>
            </a:lvl6pPr>
            <a:lvl7pPr marL="14196883" indent="0">
              <a:buNone/>
              <a:defRPr sz="8300" b="1"/>
            </a:lvl7pPr>
            <a:lvl8pPr marL="16563030" indent="0">
              <a:buNone/>
              <a:defRPr sz="8300" b="1"/>
            </a:lvl8pPr>
            <a:lvl9pPr marL="18929177" indent="0">
              <a:buNone/>
              <a:defRPr sz="8300" b="1"/>
            </a:lvl9pPr>
          </a:lstStyle>
          <a:p>
            <a:pPr lvl="0"/>
            <a:r>
              <a:rPr lang="en-US" smtClean="0"/>
              <a:t>Click to edit Master text styles</a:t>
            </a:r>
          </a:p>
        </p:txBody>
      </p:sp>
      <p:sp>
        <p:nvSpPr>
          <p:cNvPr id="6" name="Content Placeholder 5"/>
          <p:cNvSpPr>
            <a:spLocks noGrp="1"/>
          </p:cNvSpPr>
          <p:nvPr>
            <p:ph sz="quarter" idx="4"/>
          </p:nvPr>
        </p:nvSpPr>
        <p:spPr>
          <a:xfrm>
            <a:off x="25608123" y="10276788"/>
            <a:ext cx="22282390" cy="18670751"/>
          </a:xfrm>
        </p:spPr>
        <p:txBody>
          <a:bodyPr/>
          <a:lstStyle>
            <a:lvl1pPr>
              <a:defRPr sz="12400"/>
            </a:lvl1pPr>
            <a:lvl2pPr>
              <a:defRPr sz="10400"/>
            </a:lvl2pPr>
            <a:lvl3pPr>
              <a:defRPr sz="9300"/>
            </a:lvl3pPr>
            <a:lvl4pPr>
              <a:defRPr sz="8300"/>
            </a:lvl4pPr>
            <a:lvl5pPr>
              <a:defRPr sz="8300"/>
            </a:lvl5pPr>
            <a:lvl6pPr>
              <a:defRPr sz="8300"/>
            </a:lvl6pPr>
            <a:lvl7pPr>
              <a:defRPr sz="8300"/>
            </a:lvl7pPr>
            <a:lvl8pPr>
              <a:defRPr sz="8300"/>
            </a:lvl8pPr>
            <a:lvl9pPr>
              <a:defRPr sz="8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3"/>
          <p:cNvSpPr>
            <a:spLocks noGrp="1"/>
          </p:cNvSpPr>
          <p:nvPr>
            <p:ph type="dt" sz="half" idx="10"/>
          </p:nvPr>
        </p:nvSpPr>
        <p:spPr/>
        <p:txBody>
          <a:bodyPr/>
          <a:lstStyle>
            <a:lvl1pPr>
              <a:defRPr/>
            </a:lvl1pPr>
          </a:lstStyle>
          <a:p>
            <a:pPr>
              <a:defRPr/>
            </a:pPr>
            <a:endParaRPr lang="fr-FR"/>
          </a:p>
        </p:txBody>
      </p:sp>
      <p:sp>
        <p:nvSpPr>
          <p:cNvPr id="8" name="Footer Placeholder 4"/>
          <p:cNvSpPr>
            <a:spLocks noGrp="1"/>
          </p:cNvSpPr>
          <p:nvPr>
            <p:ph type="ftr" sz="quarter" idx="11"/>
          </p:nvPr>
        </p:nvSpPr>
        <p:spPr/>
        <p:txBody>
          <a:bodyPr/>
          <a:lstStyle>
            <a:lvl1pPr>
              <a:defRPr/>
            </a:lvl1pPr>
          </a:lstStyle>
          <a:p>
            <a:pPr>
              <a:defRPr/>
            </a:pPr>
            <a:endParaRPr lang="fr-FR"/>
          </a:p>
        </p:txBody>
      </p:sp>
      <p:sp>
        <p:nvSpPr>
          <p:cNvPr id="9" name="Slide Number Placeholder 5"/>
          <p:cNvSpPr>
            <a:spLocks noGrp="1"/>
          </p:cNvSpPr>
          <p:nvPr>
            <p:ph type="sldNum" sz="quarter" idx="12"/>
          </p:nvPr>
        </p:nvSpPr>
        <p:spPr/>
        <p:txBody>
          <a:bodyPr/>
          <a:lstStyle>
            <a:lvl1pPr>
              <a:defRPr/>
            </a:lvl1pPr>
          </a:lstStyle>
          <a:p>
            <a:pPr>
              <a:defRPr/>
            </a:pPr>
            <a:fld id="{8330EA38-B121-40FC-9A17-66256AF8E435}" type="slidenum">
              <a:rPr lang="fr-FR" altLang="fr-FR"/>
              <a:pPr>
                <a:defRPr/>
              </a:pPr>
              <a:t>‹#›</a:t>
            </a:fld>
            <a:endParaRPr lang="fr-FR" altLang="fr-FR"/>
          </a:p>
        </p:txBody>
      </p:sp>
    </p:spTree>
    <p:extLst>
      <p:ext uri="{BB962C8B-B14F-4D97-AF65-F5344CB8AC3E}">
        <p14:creationId xmlns:p14="http://schemas.microsoft.com/office/powerpoint/2010/main" val="1415874311"/>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3"/>
          <p:cNvSpPr>
            <a:spLocks noGrp="1"/>
          </p:cNvSpPr>
          <p:nvPr>
            <p:ph type="dt" sz="half" idx="10"/>
          </p:nvPr>
        </p:nvSpPr>
        <p:spPr/>
        <p:txBody>
          <a:bodyPr/>
          <a:lstStyle>
            <a:lvl1pPr>
              <a:defRPr/>
            </a:lvl1pPr>
          </a:lstStyle>
          <a:p>
            <a:pPr>
              <a:defRPr/>
            </a:pPr>
            <a:endParaRPr lang="fr-FR"/>
          </a:p>
        </p:txBody>
      </p:sp>
      <p:sp>
        <p:nvSpPr>
          <p:cNvPr id="4" name="Footer Placeholder 4"/>
          <p:cNvSpPr>
            <a:spLocks noGrp="1"/>
          </p:cNvSpPr>
          <p:nvPr>
            <p:ph type="ftr" sz="quarter" idx="11"/>
          </p:nvPr>
        </p:nvSpPr>
        <p:spPr/>
        <p:txBody>
          <a:bodyPr/>
          <a:lstStyle>
            <a:lvl1pPr>
              <a:defRPr/>
            </a:lvl1pPr>
          </a:lstStyle>
          <a:p>
            <a:pPr>
              <a:defRPr/>
            </a:pPr>
            <a:endParaRPr lang="fr-FR"/>
          </a:p>
        </p:txBody>
      </p:sp>
      <p:sp>
        <p:nvSpPr>
          <p:cNvPr id="5" name="Slide Number Placeholder 5"/>
          <p:cNvSpPr>
            <a:spLocks noGrp="1"/>
          </p:cNvSpPr>
          <p:nvPr>
            <p:ph type="sldNum" sz="quarter" idx="12"/>
          </p:nvPr>
        </p:nvSpPr>
        <p:spPr/>
        <p:txBody>
          <a:bodyPr/>
          <a:lstStyle>
            <a:lvl1pPr>
              <a:defRPr/>
            </a:lvl1pPr>
          </a:lstStyle>
          <a:p>
            <a:pPr>
              <a:defRPr/>
            </a:pPr>
            <a:fld id="{DED0BFDF-6D1E-46AB-B647-EAB8D8926B6D}" type="slidenum">
              <a:rPr lang="fr-FR" altLang="fr-FR"/>
              <a:pPr>
                <a:defRPr/>
              </a:pPr>
              <a:t>‹#›</a:t>
            </a:fld>
            <a:endParaRPr lang="fr-FR" altLang="fr-FR"/>
          </a:p>
        </p:txBody>
      </p:sp>
    </p:spTree>
    <p:extLst>
      <p:ext uri="{BB962C8B-B14F-4D97-AF65-F5344CB8AC3E}">
        <p14:creationId xmlns:p14="http://schemas.microsoft.com/office/powerpoint/2010/main" val="2459402751"/>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fr-FR"/>
          </a:p>
        </p:txBody>
      </p:sp>
      <p:sp>
        <p:nvSpPr>
          <p:cNvPr id="3" name="Footer Placeholder 4"/>
          <p:cNvSpPr>
            <a:spLocks noGrp="1"/>
          </p:cNvSpPr>
          <p:nvPr>
            <p:ph type="ftr" sz="quarter" idx="11"/>
          </p:nvPr>
        </p:nvSpPr>
        <p:spPr/>
        <p:txBody>
          <a:bodyPr/>
          <a:lstStyle>
            <a:lvl1pPr>
              <a:defRPr/>
            </a:lvl1pPr>
          </a:lstStyle>
          <a:p>
            <a:pPr>
              <a:defRPr/>
            </a:pPr>
            <a:endParaRPr lang="fr-FR"/>
          </a:p>
        </p:txBody>
      </p:sp>
      <p:sp>
        <p:nvSpPr>
          <p:cNvPr id="4" name="Slide Number Placeholder 5"/>
          <p:cNvSpPr>
            <a:spLocks noGrp="1"/>
          </p:cNvSpPr>
          <p:nvPr>
            <p:ph type="sldNum" sz="quarter" idx="12"/>
          </p:nvPr>
        </p:nvSpPr>
        <p:spPr/>
        <p:txBody>
          <a:bodyPr/>
          <a:lstStyle>
            <a:lvl1pPr>
              <a:defRPr/>
            </a:lvl1pPr>
          </a:lstStyle>
          <a:p>
            <a:pPr>
              <a:defRPr/>
            </a:pPr>
            <a:fld id="{D8A0281C-2AFE-482F-9368-CB688A5CBEF0}" type="slidenum">
              <a:rPr lang="fr-FR" altLang="fr-FR"/>
              <a:pPr>
                <a:defRPr/>
              </a:pPr>
              <a:t>‹#›</a:t>
            </a:fld>
            <a:endParaRPr lang="fr-FR" altLang="fr-FR"/>
          </a:p>
        </p:txBody>
      </p:sp>
    </p:spTree>
    <p:extLst>
      <p:ext uri="{BB962C8B-B14F-4D97-AF65-F5344CB8AC3E}">
        <p14:creationId xmlns:p14="http://schemas.microsoft.com/office/powerpoint/2010/main" val="4251636643"/>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20556" y="1290225"/>
            <a:ext cx="16584892" cy="5490955"/>
          </a:xfrm>
        </p:spPr>
        <p:txBody>
          <a:bodyPr anchor="b"/>
          <a:lstStyle>
            <a:lvl1pPr algn="l">
              <a:defRPr sz="10400" b="1"/>
            </a:lvl1pPr>
          </a:lstStyle>
          <a:p>
            <a:r>
              <a:rPr lang="en-US" smtClean="0"/>
              <a:t>Click to edit Master title style</a:t>
            </a:r>
            <a:endParaRPr lang="en-CA"/>
          </a:p>
        </p:txBody>
      </p:sp>
      <p:sp>
        <p:nvSpPr>
          <p:cNvPr id="3" name="Content Placeholder 2"/>
          <p:cNvSpPr>
            <a:spLocks noGrp="1"/>
          </p:cNvSpPr>
          <p:nvPr>
            <p:ph idx="1"/>
          </p:nvPr>
        </p:nvSpPr>
        <p:spPr>
          <a:xfrm>
            <a:off x="19709325" y="1290227"/>
            <a:ext cx="28181185" cy="27657314"/>
          </a:xfrm>
        </p:spPr>
        <p:txBody>
          <a:bodyPr/>
          <a:lstStyle>
            <a:lvl1pPr>
              <a:defRPr sz="16600"/>
            </a:lvl1pPr>
            <a:lvl2pPr>
              <a:defRPr sz="14500"/>
            </a:lvl2pPr>
            <a:lvl3pPr>
              <a:defRPr sz="12400"/>
            </a:lvl3pPr>
            <a:lvl4pPr>
              <a:defRPr sz="10400"/>
            </a:lvl4pPr>
            <a:lvl5pPr>
              <a:defRPr sz="10400"/>
            </a:lvl5pPr>
            <a:lvl6pPr>
              <a:defRPr sz="10400"/>
            </a:lvl6pPr>
            <a:lvl7pPr>
              <a:defRPr sz="10400"/>
            </a:lvl7pPr>
            <a:lvl8pPr>
              <a:defRPr sz="10400"/>
            </a:lvl8pPr>
            <a:lvl9pPr>
              <a:defRPr sz="10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2520556" y="6781182"/>
            <a:ext cx="16584892" cy="22166359"/>
          </a:xfrm>
        </p:spPr>
        <p:txBody>
          <a:bodyPr/>
          <a:lstStyle>
            <a:lvl1pPr marL="0" indent="0">
              <a:buNone/>
              <a:defRPr sz="7200"/>
            </a:lvl1pPr>
            <a:lvl2pPr marL="2366147" indent="0">
              <a:buNone/>
              <a:defRPr sz="6200"/>
            </a:lvl2pPr>
            <a:lvl3pPr marL="4732294" indent="0">
              <a:buNone/>
              <a:defRPr sz="5200"/>
            </a:lvl3pPr>
            <a:lvl4pPr marL="7098441" indent="0">
              <a:buNone/>
              <a:defRPr sz="4700"/>
            </a:lvl4pPr>
            <a:lvl5pPr marL="9464589" indent="0">
              <a:buNone/>
              <a:defRPr sz="4700"/>
            </a:lvl5pPr>
            <a:lvl6pPr marL="11830736" indent="0">
              <a:buNone/>
              <a:defRPr sz="4700"/>
            </a:lvl6pPr>
            <a:lvl7pPr marL="14196883" indent="0">
              <a:buNone/>
              <a:defRPr sz="4700"/>
            </a:lvl7pPr>
            <a:lvl8pPr marL="16563030" indent="0">
              <a:buNone/>
              <a:defRPr sz="4700"/>
            </a:lvl8pPr>
            <a:lvl9pPr marL="18929177" indent="0">
              <a:buNone/>
              <a:defRPr sz="47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fr-FR"/>
          </a:p>
        </p:txBody>
      </p:sp>
      <p:sp>
        <p:nvSpPr>
          <p:cNvPr id="6" name="Footer Placeholder 4"/>
          <p:cNvSpPr>
            <a:spLocks noGrp="1"/>
          </p:cNvSpPr>
          <p:nvPr>
            <p:ph type="ftr" sz="quarter" idx="11"/>
          </p:nvPr>
        </p:nvSpPr>
        <p:spPr/>
        <p:txBody>
          <a:bodyPr/>
          <a:lstStyle>
            <a:lvl1pPr>
              <a:defRPr/>
            </a:lvl1pPr>
          </a:lstStyle>
          <a:p>
            <a:pPr>
              <a:defRPr/>
            </a:pPr>
            <a:endParaRPr lang="fr-FR"/>
          </a:p>
        </p:txBody>
      </p:sp>
      <p:sp>
        <p:nvSpPr>
          <p:cNvPr id="7" name="Slide Number Placeholder 5"/>
          <p:cNvSpPr>
            <a:spLocks noGrp="1"/>
          </p:cNvSpPr>
          <p:nvPr>
            <p:ph type="sldNum" sz="quarter" idx="12"/>
          </p:nvPr>
        </p:nvSpPr>
        <p:spPr/>
        <p:txBody>
          <a:bodyPr/>
          <a:lstStyle>
            <a:lvl1pPr>
              <a:defRPr/>
            </a:lvl1pPr>
          </a:lstStyle>
          <a:p>
            <a:pPr>
              <a:defRPr/>
            </a:pPr>
            <a:fld id="{FD1E3C54-9557-4D56-8F56-CA1CAF7D8F7A}" type="slidenum">
              <a:rPr lang="fr-FR" altLang="fr-FR"/>
              <a:pPr>
                <a:defRPr/>
              </a:pPr>
              <a:t>‹#›</a:t>
            </a:fld>
            <a:endParaRPr lang="fr-FR" altLang="fr-FR"/>
          </a:p>
        </p:txBody>
      </p:sp>
    </p:spTree>
    <p:extLst>
      <p:ext uri="{BB962C8B-B14F-4D97-AF65-F5344CB8AC3E}">
        <p14:creationId xmlns:p14="http://schemas.microsoft.com/office/powerpoint/2010/main" val="583051130"/>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880921" y="22683947"/>
            <a:ext cx="30246638" cy="2677968"/>
          </a:xfrm>
        </p:spPr>
        <p:txBody>
          <a:bodyPr anchor="b"/>
          <a:lstStyle>
            <a:lvl1pPr algn="l">
              <a:defRPr sz="10400" b="1"/>
            </a:lvl1pPr>
          </a:lstStyle>
          <a:p>
            <a:r>
              <a:rPr lang="en-US" smtClean="0"/>
              <a:t>Click to edit Master title style</a:t>
            </a:r>
            <a:endParaRPr lang="en-CA"/>
          </a:p>
        </p:txBody>
      </p:sp>
      <p:sp>
        <p:nvSpPr>
          <p:cNvPr id="3" name="Picture Placeholder 2"/>
          <p:cNvSpPr>
            <a:spLocks noGrp="1"/>
          </p:cNvSpPr>
          <p:nvPr>
            <p:ph type="pic" idx="1"/>
          </p:nvPr>
        </p:nvSpPr>
        <p:spPr>
          <a:xfrm>
            <a:off x="9880921" y="2895504"/>
            <a:ext cx="30246638" cy="19443383"/>
          </a:xfrm>
        </p:spPr>
        <p:txBody>
          <a:bodyPr rtlCol="0">
            <a:normAutofit/>
          </a:bodyPr>
          <a:lstStyle>
            <a:lvl1pPr marL="0" indent="0">
              <a:buNone/>
              <a:defRPr sz="16600"/>
            </a:lvl1pPr>
            <a:lvl2pPr marL="2366147" indent="0">
              <a:buNone/>
              <a:defRPr sz="14500"/>
            </a:lvl2pPr>
            <a:lvl3pPr marL="4732294" indent="0">
              <a:buNone/>
              <a:defRPr sz="12400"/>
            </a:lvl3pPr>
            <a:lvl4pPr marL="7098441" indent="0">
              <a:buNone/>
              <a:defRPr sz="10400"/>
            </a:lvl4pPr>
            <a:lvl5pPr marL="9464589" indent="0">
              <a:buNone/>
              <a:defRPr sz="10400"/>
            </a:lvl5pPr>
            <a:lvl6pPr marL="11830736" indent="0">
              <a:buNone/>
              <a:defRPr sz="10400"/>
            </a:lvl6pPr>
            <a:lvl7pPr marL="14196883" indent="0">
              <a:buNone/>
              <a:defRPr sz="10400"/>
            </a:lvl7pPr>
            <a:lvl8pPr marL="16563030" indent="0">
              <a:buNone/>
              <a:defRPr sz="10400"/>
            </a:lvl8pPr>
            <a:lvl9pPr marL="18929177" indent="0">
              <a:buNone/>
              <a:defRPr sz="10400"/>
            </a:lvl9pPr>
          </a:lstStyle>
          <a:p>
            <a:pPr lvl="0"/>
            <a:endParaRPr lang="en-CA" noProof="0" smtClean="0"/>
          </a:p>
        </p:txBody>
      </p:sp>
      <p:sp>
        <p:nvSpPr>
          <p:cNvPr id="4" name="Text Placeholder 3"/>
          <p:cNvSpPr>
            <a:spLocks noGrp="1"/>
          </p:cNvSpPr>
          <p:nvPr>
            <p:ph type="body" sz="half" idx="2"/>
          </p:nvPr>
        </p:nvSpPr>
        <p:spPr>
          <a:xfrm>
            <a:off x="9880921" y="25361915"/>
            <a:ext cx="30246638" cy="3803159"/>
          </a:xfrm>
        </p:spPr>
        <p:txBody>
          <a:bodyPr/>
          <a:lstStyle>
            <a:lvl1pPr marL="0" indent="0">
              <a:buNone/>
              <a:defRPr sz="7200"/>
            </a:lvl1pPr>
            <a:lvl2pPr marL="2366147" indent="0">
              <a:buNone/>
              <a:defRPr sz="6200"/>
            </a:lvl2pPr>
            <a:lvl3pPr marL="4732294" indent="0">
              <a:buNone/>
              <a:defRPr sz="5200"/>
            </a:lvl3pPr>
            <a:lvl4pPr marL="7098441" indent="0">
              <a:buNone/>
              <a:defRPr sz="4700"/>
            </a:lvl4pPr>
            <a:lvl5pPr marL="9464589" indent="0">
              <a:buNone/>
              <a:defRPr sz="4700"/>
            </a:lvl5pPr>
            <a:lvl6pPr marL="11830736" indent="0">
              <a:buNone/>
              <a:defRPr sz="4700"/>
            </a:lvl6pPr>
            <a:lvl7pPr marL="14196883" indent="0">
              <a:buNone/>
              <a:defRPr sz="4700"/>
            </a:lvl7pPr>
            <a:lvl8pPr marL="16563030" indent="0">
              <a:buNone/>
              <a:defRPr sz="4700"/>
            </a:lvl8pPr>
            <a:lvl9pPr marL="18929177" indent="0">
              <a:buNone/>
              <a:defRPr sz="47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fr-FR"/>
          </a:p>
        </p:txBody>
      </p:sp>
      <p:sp>
        <p:nvSpPr>
          <p:cNvPr id="6" name="Footer Placeholder 4"/>
          <p:cNvSpPr>
            <a:spLocks noGrp="1"/>
          </p:cNvSpPr>
          <p:nvPr>
            <p:ph type="ftr" sz="quarter" idx="11"/>
          </p:nvPr>
        </p:nvSpPr>
        <p:spPr/>
        <p:txBody>
          <a:bodyPr/>
          <a:lstStyle>
            <a:lvl1pPr>
              <a:defRPr/>
            </a:lvl1pPr>
          </a:lstStyle>
          <a:p>
            <a:pPr>
              <a:defRPr/>
            </a:pPr>
            <a:endParaRPr lang="fr-FR"/>
          </a:p>
        </p:txBody>
      </p:sp>
      <p:sp>
        <p:nvSpPr>
          <p:cNvPr id="7" name="Slide Number Placeholder 5"/>
          <p:cNvSpPr>
            <a:spLocks noGrp="1"/>
          </p:cNvSpPr>
          <p:nvPr>
            <p:ph type="sldNum" sz="quarter" idx="12"/>
          </p:nvPr>
        </p:nvSpPr>
        <p:spPr/>
        <p:txBody>
          <a:bodyPr/>
          <a:lstStyle>
            <a:lvl1pPr>
              <a:defRPr/>
            </a:lvl1pPr>
          </a:lstStyle>
          <a:p>
            <a:pPr>
              <a:defRPr/>
            </a:pPr>
            <a:fld id="{90151CAD-B87D-4B36-AEE0-9F7DBD2989A5}" type="slidenum">
              <a:rPr lang="fr-FR" altLang="fr-FR"/>
              <a:pPr>
                <a:defRPr/>
              </a:pPr>
              <a:t>‹#›</a:t>
            </a:fld>
            <a:endParaRPr lang="fr-FR" altLang="fr-FR"/>
          </a:p>
        </p:txBody>
      </p:sp>
    </p:spTree>
    <p:extLst>
      <p:ext uri="{BB962C8B-B14F-4D97-AF65-F5344CB8AC3E}">
        <p14:creationId xmlns:p14="http://schemas.microsoft.com/office/powerpoint/2010/main" val="2748488136"/>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20950" y="1296988"/>
            <a:ext cx="45369163" cy="540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73229" tIns="236615" rIns="473229" bIns="236615" numCol="1" anchor="ctr" anchorCtr="0" compatLnSpc="1">
            <a:prstTxWarp prst="textNoShape">
              <a:avLst/>
            </a:prstTxWarp>
          </a:bodyPr>
          <a:lstStyle/>
          <a:p>
            <a:pPr lvl="0"/>
            <a:r>
              <a:rPr lang="en-US" altLang="en-US" smtClean="0"/>
              <a:t>Click to edit Master title style</a:t>
            </a:r>
            <a:endParaRPr lang="en-CA" altLang="en-US" smtClean="0"/>
          </a:p>
        </p:txBody>
      </p:sp>
      <p:sp>
        <p:nvSpPr>
          <p:cNvPr id="1027" name="Text Placeholder 2"/>
          <p:cNvSpPr>
            <a:spLocks noGrp="1"/>
          </p:cNvSpPr>
          <p:nvPr>
            <p:ph type="body" idx="1"/>
          </p:nvPr>
        </p:nvSpPr>
        <p:spPr bwMode="auto">
          <a:xfrm>
            <a:off x="2520950" y="7561263"/>
            <a:ext cx="45369163" cy="2138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73229" tIns="236615" rIns="473229" bIns="236615"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CA" altLang="en-US" smtClean="0"/>
          </a:p>
        </p:txBody>
      </p:sp>
      <p:sp>
        <p:nvSpPr>
          <p:cNvPr id="4" name="Date Placeholder 3"/>
          <p:cNvSpPr>
            <a:spLocks noGrp="1"/>
          </p:cNvSpPr>
          <p:nvPr>
            <p:ph type="dt" sz="half" idx="2"/>
          </p:nvPr>
        </p:nvSpPr>
        <p:spPr>
          <a:xfrm>
            <a:off x="2520950" y="30035500"/>
            <a:ext cx="11761788" cy="1725613"/>
          </a:xfrm>
          <a:prstGeom prst="rect">
            <a:avLst/>
          </a:prstGeom>
        </p:spPr>
        <p:txBody>
          <a:bodyPr vert="horz" lIns="473229" tIns="236615" rIns="473229" bIns="236615" rtlCol="0" anchor="ctr"/>
          <a:lstStyle>
            <a:lvl1pPr algn="l">
              <a:defRPr sz="6200">
                <a:solidFill>
                  <a:schemeClr val="tx1">
                    <a:tint val="75000"/>
                  </a:schemeClr>
                </a:solidFill>
                <a:cs typeface="Arial" charset="0"/>
              </a:defRPr>
            </a:lvl1pPr>
          </a:lstStyle>
          <a:p>
            <a:pPr>
              <a:defRPr/>
            </a:pPr>
            <a:endParaRPr lang="fr-FR"/>
          </a:p>
        </p:txBody>
      </p:sp>
      <p:sp>
        <p:nvSpPr>
          <p:cNvPr id="5" name="Footer Placeholder 4"/>
          <p:cNvSpPr>
            <a:spLocks noGrp="1"/>
          </p:cNvSpPr>
          <p:nvPr>
            <p:ph type="ftr" sz="quarter" idx="3"/>
          </p:nvPr>
        </p:nvSpPr>
        <p:spPr>
          <a:xfrm>
            <a:off x="17224375" y="30035500"/>
            <a:ext cx="15962313" cy="1725613"/>
          </a:xfrm>
          <a:prstGeom prst="rect">
            <a:avLst/>
          </a:prstGeom>
        </p:spPr>
        <p:txBody>
          <a:bodyPr vert="horz" lIns="473229" tIns="236615" rIns="473229" bIns="236615" rtlCol="0" anchor="ctr"/>
          <a:lstStyle>
            <a:lvl1pPr algn="ctr">
              <a:defRPr sz="6200">
                <a:solidFill>
                  <a:schemeClr val="tx1">
                    <a:tint val="75000"/>
                  </a:schemeClr>
                </a:solidFill>
                <a:cs typeface="Arial" charset="0"/>
              </a:defRPr>
            </a:lvl1pPr>
          </a:lstStyle>
          <a:p>
            <a:pPr>
              <a:defRPr/>
            </a:pPr>
            <a:endParaRPr lang="fr-FR"/>
          </a:p>
        </p:txBody>
      </p:sp>
      <p:sp>
        <p:nvSpPr>
          <p:cNvPr id="6" name="Slide Number Placeholder 5"/>
          <p:cNvSpPr>
            <a:spLocks noGrp="1"/>
          </p:cNvSpPr>
          <p:nvPr>
            <p:ph type="sldNum" sz="quarter" idx="4"/>
          </p:nvPr>
        </p:nvSpPr>
        <p:spPr>
          <a:xfrm>
            <a:off x="36128325" y="30035500"/>
            <a:ext cx="11761788" cy="1725613"/>
          </a:xfrm>
          <a:prstGeom prst="rect">
            <a:avLst/>
          </a:prstGeom>
        </p:spPr>
        <p:txBody>
          <a:bodyPr vert="horz" wrap="square" lIns="473229" tIns="236615" rIns="473229" bIns="236615" numCol="1" anchor="ctr" anchorCtr="0" compatLnSpc="1">
            <a:prstTxWarp prst="textNoShape">
              <a:avLst/>
            </a:prstTxWarp>
          </a:bodyPr>
          <a:lstStyle>
            <a:lvl1pPr algn="r">
              <a:defRPr sz="6200" smtClean="0">
                <a:solidFill>
                  <a:srgbClr val="898989"/>
                </a:solidFill>
              </a:defRPr>
            </a:lvl1pPr>
          </a:lstStyle>
          <a:p>
            <a:pPr>
              <a:defRPr/>
            </a:pPr>
            <a:fld id="{AF9A7F55-6A36-4C60-A4FA-8ED92CCBBDDE}" type="slidenum">
              <a:rPr lang="fr-FR" altLang="fr-FR"/>
              <a:pPr>
                <a:defRPr/>
              </a:pPr>
              <a:t>‹#›</a:t>
            </a:fld>
            <a:endParaRPr lang="fr-FR" altLang="fr-FR"/>
          </a:p>
        </p:txBody>
      </p:sp>
      <p:sp>
        <p:nvSpPr>
          <p:cNvPr id="1031" name="Connecteur droit 28"/>
          <p:cNvSpPr>
            <a:spLocks noChangeShapeType="1"/>
          </p:cNvSpPr>
          <p:nvPr userDrawn="1"/>
        </p:nvSpPr>
        <p:spPr bwMode="auto">
          <a:xfrm>
            <a:off x="506413" y="5905500"/>
            <a:ext cx="49398237" cy="0"/>
          </a:xfrm>
          <a:prstGeom prst="line">
            <a:avLst/>
          </a:prstGeom>
          <a:noFill/>
          <a:ln w="57150" algn="ctr">
            <a:solidFill>
              <a:srgbClr val="0033CC"/>
            </a:solidFill>
            <a:round/>
            <a:headEnd/>
            <a:tailEnd/>
          </a:ln>
          <a:extLst>
            <a:ext uri="{909E8E84-426E-40DD-AFC4-6F175D3DCCD1}">
              <a14:hiddenFill xmlns:a14="http://schemas.microsoft.com/office/drawing/2010/main">
                <a:noFill/>
              </a14:hiddenFill>
            </a:ext>
          </a:extLst>
        </p:spPr>
        <p:txBody>
          <a:bodyPr lIns="473229" tIns="236615" rIns="473229" bIns="236615"/>
          <a:lstStyle/>
          <a:p>
            <a:endParaRPr lang="en-CA"/>
          </a:p>
        </p:txBody>
      </p:sp>
    </p:spTree>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Lst>
  <p:timing>
    <p:tnLst>
      <p:par>
        <p:cTn id="1" dur="indefinite" restart="never" nodeType="tmRoot"/>
      </p:par>
    </p:tnLst>
  </p:timing>
  <p:hf hdr="0" ftr="0" dt="0"/>
  <p:txStyles>
    <p:titleStyle>
      <a:lvl1pPr algn="ctr" defTabSz="4730750" rtl="0" eaLnBrk="0" fontAlgn="base" hangingPunct="0">
        <a:spcBef>
          <a:spcPct val="0"/>
        </a:spcBef>
        <a:spcAft>
          <a:spcPct val="0"/>
        </a:spcAft>
        <a:defRPr sz="22800" kern="1200">
          <a:solidFill>
            <a:schemeClr val="tx1"/>
          </a:solidFill>
          <a:latin typeface="+mj-lt"/>
          <a:ea typeface="+mj-ea"/>
          <a:cs typeface="+mj-cs"/>
        </a:defRPr>
      </a:lvl1pPr>
      <a:lvl2pPr algn="ctr" defTabSz="4730750" rtl="0" eaLnBrk="0" fontAlgn="base" hangingPunct="0">
        <a:spcBef>
          <a:spcPct val="0"/>
        </a:spcBef>
        <a:spcAft>
          <a:spcPct val="0"/>
        </a:spcAft>
        <a:defRPr sz="22800">
          <a:solidFill>
            <a:schemeClr val="tx1"/>
          </a:solidFill>
          <a:latin typeface="Calibri" pitchFamily="34" charset="0"/>
        </a:defRPr>
      </a:lvl2pPr>
      <a:lvl3pPr algn="ctr" defTabSz="4730750" rtl="0" eaLnBrk="0" fontAlgn="base" hangingPunct="0">
        <a:spcBef>
          <a:spcPct val="0"/>
        </a:spcBef>
        <a:spcAft>
          <a:spcPct val="0"/>
        </a:spcAft>
        <a:defRPr sz="22800">
          <a:solidFill>
            <a:schemeClr val="tx1"/>
          </a:solidFill>
          <a:latin typeface="Calibri" pitchFamily="34" charset="0"/>
        </a:defRPr>
      </a:lvl3pPr>
      <a:lvl4pPr algn="ctr" defTabSz="4730750" rtl="0" eaLnBrk="0" fontAlgn="base" hangingPunct="0">
        <a:spcBef>
          <a:spcPct val="0"/>
        </a:spcBef>
        <a:spcAft>
          <a:spcPct val="0"/>
        </a:spcAft>
        <a:defRPr sz="22800">
          <a:solidFill>
            <a:schemeClr val="tx1"/>
          </a:solidFill>
          <a:latin typeface="Calibri" pitchFamily="34" charset="0"/>
        </a:defRPr>
      </a:lvl4pPr>
      <a:lvl5pPr algn="ctr" defTabSz="4730750" rtl="0" eaLnBrk="0" fontAlgn="base" hangingPunct="0">
        <a:spcBef>
          <a:spcPct val="0"/>
        </a:spcBef>
        <a:spcAft>
          <a:spcPct val="0"/>
        </a:spcAft>
        <a:defRPr sz="22800">
          <a:solidFill>
            <a:schemeClr val="tx1"/>
          </a:solidFill>
          <a:latin typeface="Calibri" pitchFamily="34" charset="0"/>
        </a:defRPr>
      </a:lvl5pPr>
      <a:lvl6pPr marL="457200" algn="ctr" defTabSz="4730750" rtl="0" fontAlgn="base">
        <a:spcBef>
          <a:spcPct val="0"/>
        </a:spcBef>
        <a:spcAft>
          <a:spcPct val="0"/>
        </a:spcAft>
        <a:defRPr sz="22800">
          <a:solidFill>
            <a:schemeClr val="tx1"/>
          </a:solidFill>
          <a:latin typeface="Calibri" pitchFamily="34" charset="0"/>
        </a:defRPr>
      </a:lvl6pPr>
      <a:lvl7pPr marL="914400" algn="ctr" defTabSz="4730750" rtl="0" fontAlgn="base">
        <a:spcBef>
          <a:spcPct val="0"/>
        </a:spcBef>
        <a:spcAft>
          <a:spcPct val="0"/>
        </a:spcAft>
        <a:defRPr sz="22800">
          <a:solidFill>
            <a:schemeClr val="tx1"/>
          </a:solidFill>
          <a:latin typeface="Calibri" pitchFamily="34" charset="0"/>
        </a:defRPr>
      </a:lvl7pPr>
      <a:lvl8pPr marL="1371600" algn="ctr" defTabSz="4730750" rtl="0" fontAlgn="base">
        <a:spcBef>
          <a:spcPct val="0"/>
        </a:spcBef>
        <a:spcAft>
          <a:spcPct val="0"/>
        </a:spcAft>
        <a:defRPr sz="22800">
          <a:solidFill>
            <a:schemeClr val="tx1"/>
          </a:solidFill>
          <a:latin typeface="Calibri" pitchFamily="34" charset="0"/>
        </a:defRPr>
      </a:lvl8pPr>
      <a:lvl9pPr marL="1828800" algn="ctr" defTabSz="4730750" rtl="0" fontAlgn="base">
        <a:spcBef>
          <a:spcPct val="0"/>
        </a:spcBef>
        <a:spcAft>
          <a:spcPct val="0"/>
        </a:spcAft>
        <a:defRPr sz="22800">
          <a:solidFill>
            <a:schemeClr val="tx1"/>
          </a:solidFill>
          <a:latin typeface="Calibri" pitchFamily="34" charset="0"/>
        </a:defRPr>
      </a:lvl9pPr>
    </p:titleStyle>
    <p:bodyStyle>
      <a:lvl1pPr marL="1773238" indent="-1773238" algn="l" defTabSz="4730750" rtl="0" eaLnBrk="0" fontAlgn="base" hangingPunct="0">
        <a:spcBef>
          <a:spcPct val="20000"/>
        </a:spcBef>
        <a:spcAft>
          <a:spcPct val="0"/>
        </a:spcAft>
        <a:buFont typeface="Arial" panose="020B0604020202020204" pitchFamily="34" charset="0"/>
        <a:buChar char="•"/>
        <a:defRPr sz="16600" kern="1200">
          <a:solidFill>
            <a:schemeClr val="tx1"/>
          </a:solidFill>
          <a:latin typeface="+mn-lt"/>
          <a:ea typeface="+mn-ea"/>
          <a:cs typeface="+mn-cs"/>
        </a:defRPr>
      </a:lvl1pPr>
      <a:lvl2pPr marL="3844925" indent="-1477963" algn="l" defTabSz="4730750" rtl="0" eaLnBrk="0" fontAlgn="base" hangingPunct="0">
        <a:spcBef>
          <a:spcPct val="20000"/>
        </a:spcBef>
        <a:spcAft>
          <a:spcPct val="0"/>
        </a:spcAft>
        <a:buFont typeface="Arial" panose="020B0604020202020204" pitchFamily="34" charset="0"/>
        <a:buChar char="–"/>
        <a:defRPr sz="14500" kern="1200">
          <a:solidFill>
            <a:schemeClr val="tx1"/>
          </a:solidFill>
          <a:latin typeface="+mn-lt"/>
          <a:ea typeface="+mn-ea"/>
          <a:cs typeface="+mn-cs"/>
        </a:defRPr>
      </a:lvl2pPr>
      <a:lvl3pPr marL="5915025" indent="-1182688" algn="l" defTabSz="4730750" rtl="0" eaLnBrk="0" fontAlgn="base" hangingPunct="0">
        <a:spcBef>
          <a:spcPct val="20000"/>
        </a:spcBef>
        <a:spcAft>
          <a:spcPct val="0"/>
        </a:spcAft>
        <a:buFont typeface="Arial" panose="020B0604020202020204" pitchFamily="34" charset="0"/>
        <a:buChar char="•"/>
        <a:defRPr sz="12400" kern="1200">
          <a:solidFill>
            <a:schemeClr val="tx1"/>
          </a:solidFill>
          <a:latin typeface="+mn-lt"/>
          <a:ea typeface="+mn-ea"/>
          <a:cs typeface="+mn-cs"/>
        </a:defRPr>
      </a:lvl3pPr>
      <a:lvl4pPr marL="8280400" indent="-1182688" algn="l" defTabSz="4730750" rtl="0" eaLnBrk="0" fontAlgn="base" hangingPunct="0">
        <a:spcBef>
          <a:spcPct val="20000"/>
        </a:spcBef>
        <a:spcAft>
          <a:spcPct val="0"/>
        </a:spcAft>
        <a:buFont typeface="Arial" panose="020B0604020202020204" pitchFamily="34" charset="0"/>
        <a:buChar char="–"/>
        <a:defRPr sz="10400" kern="1200">
          <a:solidFill>
            <a:schemeClr val="tx1"/>
          </a:solidFill>
          <a:latin typeface="+mn-lt"/>
          <a:ea typeface="+mn-ea"/>
          <a:cs typeface="+mn-cs"/>
        </a:defRPr>
      </a:lvl4pPr>
      <a:lvl5pPr marL="10647363" indent="-1182688" algn="l" defTabSz="4730750" rtl="0" eaLnBrk="0" fontAlgn="base" hangingPunct="0">
        <a:spcBef>
          <a:spcPct val="20000"/>
        </a:spcBef>
        <a:spcAft>
          <a:spcPct val="0"/>
        </a:spcAft>
        <a:buFont typeface="Arial" panose="020B0604020202020204" pitchFamily="34" charset="0"/>
        <a:buChar char="»"/>
        <a:defRPr sz="10400" kern="1200">
          <a:solidFill>
            <a:schemeClr val="tx1"/>
          </a:solidFill>
          <a:latin typeface="+mn-lt"/>
          <a:ea typeface="+mn-ea"/>
          <a:cs typeface="+mn-cs"/>
        </a:defRPr>
      </a:lvl5pPr>
      <a:lvl6pPr marL="13013809" indent="-1183074" algn="l" defTabSz="4732294" rtl="0" eaLnBrk="1" latinLnBrk="0" hangingPunct="1">
        <a:spcBef>
          <a:spcPct val="20000"/>
        </a:spcBef>
        <a:buFont typeface="Arial" panose="020B0604020202020204" pitchFamily="34" charset="0"/>
        <a:buChar char="•"/>
        <a:defRPr sz="10400" kern="1200">
          <a:solidFill>
            <a:schemeClr val="tx1"/>
          </a:solidFill>
          <a:latin typeface="+mn-lt"/>
          <a:ea typeface="+mn-ea"/>
          <a:cs typeface="+mn-cs"/>
        </a:defRPr>
      </a:lvl6pPr>
      <a:lvl7pPr marL="15379957" indent="-1183074" algn="l" defTabSz="4732294" rtl="0" eaLnBrk="1" latinLnBrk="0" hangingPunct="1">
        <a:spcBef>
          <a:spcPct val="20000"/>
        </a:spcBef>
        <a:buFont typeface="Arial" panose="020B0604020202020204" pitchFamily="34" charset="0"/>
        <a:buChar char="•"/>
        <a:defRPr sz="10400" kern="1200">
          <a:solidFill>
            <a:schemeClr val="tx1"/>
          </a:solidFill>
          <a:latin typeface="+mn-lt"/>
          <a:ea typeface="+mn-ea"/>
          <a:cs typeface="+mn-cs"/>
        </a:defRPr>
      </a:lvl7pPr>
      <a:lvl8pPr marL="17746104" indent="-1183074" algn="l" defTabSz="4732294" rtl="0" eaLnBrk="1" latinLnBrk="0" hangingPunct="1">
        <a:spcBef>
          <a:spcPct val="20000"/>
        </a:spcBef>
        <a:buFont typeface="Arial" panose="020B0604020202020204" pitchFamily="34" charset="0"/>
        <a:buChar char="•"/>
        <a:defRPr sz="10400" kern="1200">
          <a:solidFill>
            <a:schemeClr val="tx1"/>
          </a:solidFill>
          <a:latin typeface="+mn-lt"/>
          <a:ea typeface="+mn-ea"/>
          <a:cs typeface="+mn-cs"/>
        </a:defRPr>
      </a:lvl8pPr>
      <a:lvl9pPr marL="20112251" indent="-1183074" algn="l" defTabSz="4732294" rtl="0" eaLnBrk="1" latinLnBrk="0" hangingPunct="1">
        <a:spcBef>
          <a:spcPct val="20000"/>
        </a:spcBef>
        <a:buFont typeface="Arial" panose="020B0604020202020204" pitchFamily="34" charset="0"/>
        <a:buChar char="•"/>
        <a:defRPr sz="10400" kern="1200">
          <a:solidFill>
            <a:schemeClr val="tx1"/>
          </a:solidFill>
          <a:latin typeface="+mn-lt"/>
          <a:ea typeface="+mn-ea"/>
          <a:cs typeface="+mn-cs"/>
        </a:defRPr>
      </a:lvl9pPr>
    </p:bodyStyle>
    <p:otherStyle>
      <a:defPPr>
        <a:defRPr lang="en-US"/>
      </a:defPPr>
      <a:lvl1pPr marL="0" algn="l" defTabSz="4732294" rtl="0" eaLnBrk="1" latinLnBrk="0" hangingPunct="1">
        <a:defRPr sz="9300" kern="1200">
          <a:solidFill>
            <a:schemeClr val="tx1"/>
          </a:solidFill>
          <a:latin typeface="+mn-lt"/>
          <a:ea typeface="+mn-ea"/>
          <a:cs typeface="+mn-cs"/>
        </a:defRPr>
      </a:lvl1pPr>
      <a:lvl2pPr marL="2366147" algn="l" defTabSz="4732294" rtl="0" eaLnBrk="1" latinLnBrk="0" hangingPunct="1">
        <a:defRPr sz="9300" kern="1200">
          <a:solidFill>
            <a:schemeClr val="tx1"/>
          </a:solidFill>
          <a:latin typeface="+mn-lt"/>
          <a:ea typeface="+mn-ea"/>
          <a:cs typeface="+mn-cs"/>
        </a:defRPr>
      </a:lvl2pPr>
      <a:lvl3pPr marL="4732294" algn="l" defTabSz="4732294" rtl="0" eaLnBrk="1" latinLnBrk="0" hangingPunct="1">
        <a:defRPr sz="9300" kern="1200">
          <a:solidFill>
            <a:schemeClr val="tx1"/>
          </a:solidFill>
          <a:latin typeface="+mn-lt"/>
          <a:ea typeface="+mn-ea"/>
          <a:cs typeface="+mn-cs"/>
        </a:defRPr>
      </a:lvl3pPr>
      <a:lvl4pPr marL="7098441" algn="l" defTabSz="4732294" rtl="0" eaLnBrk="1" latinLnBrk="0" hangingPunct="1">
        <a:defRPr sz="9300" kern="1200">
          <a:solidFill>
            <a:schemeClr val="tx1"/>
          </a:solidFill>
          <a:latin typeface="+mn-lt"/>
          <a:ea typeface="+mn-ea"/>
          <a:cs typeface="+mn-cs"/>
        </a:defRPr>
      </a:lvl4pPr>
      <a:lvl5pPr marL="9464589" algn="l" defTabSz="4732294" rtl="0" eaLnBrk="1" latinLnBrk="0" hangingPunct="1">
        <a:defRPr sz="9300" kern="1200">
          <a:solidFill>
            <a:schemeClr val="tx1"/>
          </a:solidFill>
          <a:latin typeface="+mn-lt"/>
          <a:ea typeface="+mn-ea"/>
          <a:cs typeface="+mn-cs"/>
        </a:defRPr>
      </a:lvl5pPr>
      <a:lvl6pPr marL="11830736" algn="l" defTabSz="4732294" rtl="0" eaLnBrk="1" latinLnBrk="0" hangingPunct="1">
        <a:defRPr sz="9300" kern="1200">
          <a:solidFill>
            <a:schemeClr val="tx1"/>
          </a:solidFill>
          <a:latin typeface="+mn-lt"/>
          <a:ea typeface="+mn-ea"/>
          <a:cs typeface="+mn-cs"/>
        </a:defRPr>
      </a:lvl6pPr>
      <a:lvl7pPr marL="14196883" algn="l" defTabSz="4732294" rtl="0" eaLnBrk="1" latinLnBrk="0" hangingPunct="1">
        <a:defRPr sz="9300" kern="1200">
          <a:solidFill>
            <a:schemeClr val="tx1"/>
          </a:solidFill>
          <a:latin typeface="+mn-lt"/>
          <a:ea typeface="+mn-ea"/>
          <a:cs typeface="+mn-cs"/>
        </a:defRPr>
      </a:lvl7pPr>
      <a:lvl8pPr marL="16563030" algn="l" defTabSz="4732294" rtl="0" eaLnBrk="1" latinLnBrk="0" hangingPunct="1">
        <a:defRPr sz="9300" kern="1200">
          <a:solidFill>
            <a:schemeClr val="tx1"/>
          </a:solidFill>
          <a:latin typeface="+mn-lt"/>
          <a:ea typeface="+mn-ea"/>
          <a:cs typeface="+mn-cs"/>
        </a:defRPr>
      </a:lvl8pPr>
      <a:lvl9pPr marL="18929177" algn="l" defTabSz="4732294" rtl="0" eaLnBrk="1" latinLnBrk="0" hangingPunct="1">
        <a:defRPr sz="9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2.xml"/><Relationship Id="rId13" Type="http://schemas.openxmlformats.org/officeDocument/2006/relationships/image" Target="../media/image3.jpeg"/><Relationship Id="rId18" Type="http://schemas.openxmlformats.org/officeDocument/2006/relationships/image" Target="../media/image8.png"/><Relationship Id="rId3" Type="http://schemas.openxmlformats.org/officeDocument/2006/relationships/notesSlide" Target="../notesSlides/notesSlide1.xml"/><Relationship Id="rId7" Type="http://schemas.openxmlformats.org/officeDocument/2006/relationships/image" Target="../media/image1.emf"/><Relationship Id="rId12" Type="http://schemas.openxmlformats.org/officeDocument/2006/relationships/image" Target="../media/image2.png"/><Relationship Id="rId17" Type="http://schemas.openxmlformats.org/officeDocument/2006/relationships/image" Target="../media/image7.jpeg"/><Relationship Id="rId2" Type="http://schemas.openxmlformats.org/officeDocument/2006/relationships/slideLayout" Target="../slideLayouts/slideLayout2.xml"/><Relationship Id="rId16" Type="http://schemas.openxmlformats.org/officeDocument/2006/relationships/image" Target="../media/image6.png"/><Relationship Id="rId1" Type="http://schemas.openxmlformats.org/officeDocument/2006/relationships/vmlDrawing" Target="../drawings/vmlDrawing1.vml"/><Relationship Id="rId6" Type="http://schemas.openxmlformats.org/officeDocument/2006/relationships/oleObject" Target="../embeddings/Microsoft_Excel_97-2003_Worksheet1.xls"/><Relationship Id="rId11" Type="http://schemas.openxmlformats.org/officeDocument/2006/relationships/chart" Target="../charts/chart5.xml"/><Relationship Id="rId5" Type="http://schemas.openxmlformats.org/officeDocument/2006/relationships/oleObject" Target="../embeddings/oleObject1.bin"/><Relationship Id="rId15" Type="http://schemas.openxmlformats.org/officeDocument/2006/relationships/image" Target="../media/image5.wmf"/><Relationship Id="rId10" Type="http://schemas.openxmlformats.org/officeDocument/2006/relationships/chart" Target="../charts/chart4.xml"/><Relationship Id="rId4" Type="http://schemas.openxmlformats.org/officeDocument/2006/relationships/chart" Target="../charts/chart1.xml"/><Relationship Id="rId9" Type="http://schemas.openxmlformats.org/officeDocument/2006/relationships/chart" Target="../charts/chart3.xml"/><Relationship Id="rId1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0" name="Chart 59"/>
          <p:cNvGraphicFramePr>
            <a:graphicFrameLocks/>
          </p:cNvGraphicFramePr>
          <p:nvPr>
            <p:extLst>
              <p:ext uri="{D42A27DB-BD31-4B8C-83A1-F6EECF244321}">
                <p14:modId xmlns:p14="http://schemas.microsoft.com/office/powerpoint/2010/main" val="2702217068"/>
              </p:ext>
            </p:extLst>
          </p:nvPr>
        </p:nvGraphicFramePr>
        <p:xfrm>
          <a:off x="17788707" y="19666800"/>
          <a:ext cx="7200800" cy="6149991"/>
        </p:xfrm>
        <a:graphic>
          <a:graphicData uri="http://schemas.openxmlformats.org/drawingml/2006/chart">
            <c:chart xmlns:c="http://schemas.openxmlformats.org/drawingml/2006/chart" xmlns:r="http://schemas.openxmlformats.org/officeDocument/2006/relationships" r:id="rId4"/>
          </a:graphicData>
        </a:graphic>
      </p:graphicFrame>
      <p:sp>
        <p:nvSpPr>
          <p:cNvPr id="5122" name="Title 1" hidden="1"/>
          <p:cNvSpPr>
            <a:spLocks noGrp="1"/>
          </p:cNvSpPr>
          <p:nvPr>
            <p:ph type="title"/>
          </p:nvPr>
        </p:nvSpPr>
        <p:spPr>
          <a:xfrm>
            <a:off x="2581275" y="1574800"/>
            <a:ext cx="45370750" cy="3233738"/>
          </a:xfrm>
        </p:spPr>
        <p:txBody>
          <a:bodyPr rtlCol="0">
            <a:normAutofit fontScale="90000"/>
          </a:bodyPr>
          <a:lstStyle/>
          <a:p>
            <a:pPr defTabSz="4732294" eaLnBrk="1" fontAlgn="auto" hangingPunct="1">
              <a:spcAft>
                <a:spcPts val="0"/>
              </a:spcAft>
              <a:defRPr/>
            </a:pPr>
            <a:r>
              <a:rPr lang="en-US" altLang="en-US" dirty="0" smtClean="0">
                <a:latin typeface="Arial" charset="0"/>
                <a:cs typeface="Arial" charset="0"/>
              </a:rPr>
              <a:t>Title</a:t>
            </a:r>
          </a:p>
        </p:txBody>
      </p:sp>
      <p:sp>
        <p:nvSpPr>
          <p:cNvPr id="4100" name="Content Placeholder 2" hidden="1"/>
          <p:cNvSpPr>
            <a:spLocks noGrp="1"/>
          </p:cNvSpPr>
          <p:nvPr>
            <p:ph idx="1"/>
          </p:nvPr>
        </p:nvSpPr>
        <p:spPr>
          <a:xfrm>
            <a:off x="2581275" y="5656263"/>
            <a:ext cx="46447075" cy="23974425"/>
          </a:xfrm>
        </p:spPr>
        <p:txBody>
          <a:bodyPr/>
          <a:lstStyle/>
          <a:p>
            <a:pPr marL="1477963" lvl="1" eaLnBrk="1" hangingPunct="1">
              <a:spcAft>
                <a:spcPts val="3100"/>
              </a:spcAft>
            </a:pPr>
            <a:r>
              <a:rPr lang="en-US" altLang="en-US" sz="18600" dirty="0" smtClean="0">
                <a:latin typeface="Arial" panose="020B0604020202020204" pitchFamily="34" charset="0"/>
                <a:cs typeface="Arial" panose="020B0604020202020204" pitchFamily="34" charset="0"/>
              </a:rPr>
              <a:t>Items</a:t>
            </a:r>
          </a:p>
          <a:p>
            <a:pPr marL="2859088" lvl="2" eaLnBrk="1" hangingPunct="1">
              <a:spcAft>
                <a:spcPts val="3100"/>
              </a:spcAft>
            </a:pPr>
            <a:r>
              <a:rPr lang="en-US" altLang="en-US" sz="16600" dirty="0" smtClean="0">
                <a:latin typeface="Arial" panose="020B0604020202020204" pitchFamily="34" charset="0"/>
                <a:cs typeface="Arial" panose="020B0604020202020204" pitchFamily="34" charset="0"/>
              </a:rPr>
              <a:t>Items</a:t>
            </a:r>
          </a:p>
          <a:p>
            <a:pPr marL="4238625" lvl="3" eaLnBrk="1" hangingPunct="1">
              <a:spcAft>
                <a:spcPts val="3100"/>
              </a:spcAft>
            </a:pPr>
            <a:r>
              <a:rPr lang="en-US" altLang="en-US" sz="14500" dirty="0" smtClean="0">
                <a:latin typeface="Arial" panose="020B0604020202020204" pitchFamily="34" charset="0"/>
                <a:cs typeface="Arial" panose="020B0604020202020204" pitchFamily="34" charset="0"/>
              </a:rPr>
              <a:t>Items</a:t>
            </a:r>
          </a:p>
          <a:p>
            <a:pPr marL="5667375" lvl="4" eaLnBrk="1" hangingPunct="1">
              <a:spcAft>
                <a:spcPts val="3100"/>
              </a:spcAft>
            </a:pPr>
            <a:r>
              <a:rPr lang="en-US" altLang="en-US" sz="12400" dirty="0" smtClean="0">
                <a:latin typeface="Arial" panose="020B0604020202020204" pitchFamily="34" charset="0"/>
                <a:cs typeface="Arial" panose="020B0604020202020204" pitchFamily="34" charset="0"/>
              </a:rPr>
              <a:t>Items</a:t>
            </a:r>
          </a:p>
          <a:p>
            <a:pPr marL="5667375" lvl="4" eaLnBrk="1" hangingPunct="1">
              <a:spcAft>
                <a:spcPts val="3100"/>
              </a:spcAft>
            </a:pPr>
            <a:endParaRPr lang="en-US" altLang="en-US" sz="12400" dirty="0" smtClean="0">
              <a:latin typeface="Arial" panose="020B0604020202020204" pitchFamily="34" charset="0"/>
              <a:cs typeface="Arial" panose="020B0604020202020204" pitchFamily="34" charset="0"/>
            </a:endParaRPr>
          </a:p>
        </p:txBody>
      </p:sp>
      <p:sp>
        <p:nvSpPr>
          <p:cNvPr id="4101" name="Rectangle 11"/>
          <p:cNvSpPr>
            <a:spLocks noChangeArrowheads="1"/>
          </p:cNvSpPr>
          <p:nvPr/>
        </p:nvSpPr>
        <p:spPr bwMode="auto">
          <a:xfrm>
            <a:off x="0" y="46038"/>
            <a:ext cx="50411063" cy="5586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400">
                <a:solidFill>
                  <a:schemeClr val="tx1"/>
                </a:solidFill>
                <a:latin typeface="Tahoma" panose="020B0604030504040204" pitchFamily="34" charset="0"/>
                <a:cs typeface="Arial" panose="020B0604020202020204" pitchFamily="34" charset="0"/>
              </a:defRPr>
            </a:lvl1pPr>
            <a:lvl2pPr marL="742950" indent="-285750">
              <a:defRPr sz="12400">
                <a:solidFill>
                  <a:schemeClr val="tx1"/>
                </a:solidFill>
                <a:latin typeface="Tahoma" panose="020B0604030504040204" pitchFamily="34" charset="0"/>
                <a:cs typeface="Arial" panose="020B0604020202020204" pitchFamily="34" charset="0"/>
              </a:defRPr>
            </a:lvl2pPr>
            <a:lvl3pPr marL="1143000" indent="-228600">
              <a:defRPr sz="12400">
                <a:solidFill>
                  <a:schemeClr val="tx1"/>
                </a:solidFill>
                <a:latin typeface="Tahoma" panose="020B0604030504040204" pitchFamily="34" charset="0"/>
                <a:cs typeface="Arial" panose="020B0604020202020204" pitchFamily="34" charset="0"/>
              </a:defRPr>
            </a:lvl3pPr>
            <a:lvl4pPr marL="1600200" indent="-228600">
              <a:defRPr sz="12400">
                <a:solidFill>
                  <a:schemeClr val="tx1"/>
                </a:solidFill>
                <a:latin typeface="Tahoma" panose="020B0604030504040204" pitchFamily="34" charset="0"/>
                <a:cs typeface="Arial" panose="020B0604020202020204" pitchFamily="34" charset="0"/>
              </a:defRPr>
            </a:lvl4pPr>
            <a:lvl5pPr marL="2057400" indent="-228600">
              <a:defRPr sz="124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124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124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124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12400">
                <a:solidFill>
                  <a:schemeClr val="tx1"/>
                </a:solidFill>
                <a:latin typeface="Tahoma" panose="020B0604030504040204" pitchFamily="34" charset="0"/>
                <a:cs typeface="Arial" panose="020B0604020202020204" pitchFamily="34" charset="0"/>
              </a:defRPr>
            </a:lvl9pPr>
          </a:lstStyle>
          <a:p>
            <a:pPr algn="ctr">
              <a:spcBef>
                <a:spcPts val="0"/>
              </a:spcBef>
              <a:spcAft>
                <a:spcPts val="1800"/>
              </a:spcAft>
            </a:pPr>
            <a:endParaRPr lang="en-US" altLang="en-US" sz="1200" dirty="0" smtClean="0">
              <a:latin typeface="Segoe UI" panose="020B0502040204020203" pitchFamily="34" charset="0"/>
              <a:cs typeface="Segoe UI" panose="020B0502040204020203" pitchFamily="34" charset="0"/>
            </a:endParaRPr>
          </a:p>
          <a:p>
            <a:pPr algn="ctr">
              <a:spcBef>
                <a:spcPts val="0"/>
              </a:spcBef>
              <a:spcAft>
                <a:spcPts val="0"/>
              </a:spcAft>
            </a:pPr>
            <a:r>
              <a:rPr lang="en-US" altLang="en-US" sz="9000" dirty="0" smtClean="0">
                <a:latin typeface="Segoe UI" panose="020B0502040204020203" pitchFamily="34" charset="0"/>
                <a:cs typeface="Segoe UI" panose="020B0502040204020203" pitchFamily="34" charset="0"/>
              </a:rPr>
              <a:t>Towards </a:t>
            </a:r>
            <a:r>
              <a:rPr lang="en-US" altLang="en-US" sz="9000" dirty="0">
                <a:latin typeface="Segoe UI" panose="020B0502040204020203" pitchFamily="34" charset="0"/>
                <a:cs typeface="Segoe UI" panose="020B0502040204020203" pitchFamily="34" charset="0"/>
              </a:rPr>
              <a:t>Meaningful and Representative Groups: </a:t>
            </a:r>
            <a:endParaRPr lang="en-US" altLang="en-US" sz="9000" dirty="0" smtClean="0">
              <a:latin typeface="Segoe UI" panose="020B0502040204020203" pitchFamily="34" charset="0"/>
              <a:cs typeface="Segoe UI" panose="020B0502040204020203" pitchFamily="34" charset="0"/>
            </a:endParaRPr>
          </a:p>
          <a:p>
            <a:pPr algn="ctr">
              <a:spcBef>
                <a:spcPts val="0"/>
              </a:spcBef>
              <a:spcAft>
                <a:spcPts val="1800"/>
              </a:spcAft>
            </a:pPr>
            <a:r>
              <a:rPr lang="en-US" altLang="en-US" sz="9000" dirty="0" smtClean="0">
                <a:latin typeface="Segoe UI" panose="020B0502040204020203" pitchFamily="34" charset="0"/>
                <a:cs typeface="Segoe UI" panose="020B0502040204020203" pitchFamily="34" charset="0"/>
              </a:rPr>
              <a:t>Can </a:t>
            </a:r>
            <a:r>
              <a:rPr lang="en-US" altLang="en-US" sz="9000" dirty="0">
                <a:latin typeface="Segoe UI" panose="020B0502040204020203" pitchFamily="34" charset="0"/>
                <a:cs typeface="Segoe UI" panose="020B0502040204020203" pitchFamily="34" charset="0"/>
              </a:rPr>
              <a:t>LD, ADHD, and Comorbid LD &amp; ADHD Be Construed As One Unified Group?</a:t>
            </a:r>
          </a:p>
          <a:p>
            <a:pPr algn="ctr">
              <a:spcBef>
                <a:spcPts val="0"/>
              </a:spcBef>
              <a:spcAft>
                <a:spcPts val="1800"/>
              </a:spcAft>
            </a:pPr>
            <a:r>
              <a:rPr lang="en-CA" altLang="en-US" sz="7000" dirty="0">
                <a:latin typeface="Segoe UI" panose="020B0502040204020203" pitchFamily="34" charset="0"/>
                <a:cs typeface="Segoe UI" panose="020B0502040204020203" pitchFamily="34" charset="0"/>
              </a:rPr>
              <a:t>Jillian Budd, Catherine Fichten, Mary Jorgensen, Alice Havel, Tara Flanagan</a:t>
            </a:r>
          </a:p>
          <a:p>
            <a:pPr algn="ctr">
              <a:spcBef>
                <a:spcPts val="0"/>
              </a:spcBef>
              <a:spcAft>
                <a:spcPts val="1800"/>
              </a:spcAft>
            </a:pPr>
            <a:r>
              <a:rPr lang="en-US" altLang="en-US" sz="5000" dirty="0">
                <a:latin typeface="Segoe UI" panose="020B0502040204020203" pitchFamily="34" charset="0"/>
                <a:cs typeface="Segoe UI" panose="020B0502040204020203" pitchFamily="34" charset="0"/>
              </a:rPr>
              <a:t>Adaptech Research Network, McGill University, Dawson College, Jewish General Hospital, CRIR Montreal</a:t>
            </a:r>
            <a:endParaRPr lang="en-CA" altLang="en-US" sz="5000" dirty="0">
              <a:latin typeface="Segoe UI" panose="020B0502040204020203" pitchFamily="34" charset="0"/>
              <a:cs typeface="Segoe UI" panose="020B0502040204020203" pitchFamily="34" charset="0"/>
            </a:endParaRPr>
          </a:p>
        </p:txBody>
      </p:sp>
      <p:sp>
        <p:nvSpPr>
          <p:cNvPr id="16" name="TextBox 15"/>
          <p:cNvSpPr txBox="1"/>
          <p:nvPr/>
        </p:nvSpPr>
        <p:spPr>
          <a:xfrm>
            <a:off x="506413" y="6766560"/>
            <a:ext cx="15986125" cy="25011975"/>
          </a:xfrm>
          <a:prstGeom prst="rect">
            <a:avLst/>
          </a:prstGeom>
          <a:noFill/>
          <a:ln w="3175">
            <a:noFill/>
          </a:ln>
        </p:spPr>
        <p:txBody>
          <a:bodyPr>
            <a:spAutoFit/>
          </a:bodyPr>
          <a:lstStyle/>
          <a:p>
            <a:pPr algn="ctr">
              <a:defRPr/>
            </a:pPr>
            <a:r>
              <a:rPr lang="fr-CA" sz="7200" dirty="0">
                <a:latin typeface="Segoe UI" panose="020B0502040204020203" pitchFamily="34" charset="0"/>
                <a:ea typeface="Segoe UI" panose="020B0502040204020203" pitchFamily="34" charset="0"/>
                <a:cs typeface="Segoe UI" panose="020B0502040204020203" pitchFamily="34" charset="0"/>
              </a:rPr>
              <a:t>Abstract</a:t>
            </a:r>
          </a:p>
          <a:p>
            <a:pPr algn="ctr">
              <a:defRPr/>
            </a:pPr>
            <a:endParaRPr lang="fr-CA" sz="3800" dirty="0">
              <a:latin typeface="Segoe UI" panose="020B0502040204020203" pitchFamily="34" charset="0"/>
              <a:ea typeface="Segoe UI" panose="020B0502040204020203" pitchFamily="34" charset="0"/>
              <a:cs typeface="Segoe UI" panose="020B0502040204020203" pitchFamily="34" charset="0"/>
            </a:endParaRPr>
          </a:p>
          <a:p>
            <a:pPr marL="571500" indent="-571500">
              <a:spcBef>
                <a:spcPts val="1200"/>
              </a:spcBef>
              <a:spcAft>
                <a:spcPts val="1200"/>
              </a:spcAft>
              <a:buFont typeface="Wingdings" panose="05000000000000000000" pitchFamily="2" charset="2"/>
              <a:buChar char="§"/>
              <a:defRPr/>
            </a:pPr>
            <a:r>
              <a:rPr lang="en-US" sz="3800" dirty="0">
                <a:latin typeface="Segoe UI" panose="020B0502040204020203" pitchFamily="34" charset="0"/>
                <a:ea typeface="Segoe UI" panose="020B0502040204020203" pitchFamily="34" charset="0"/>
                <a:cs typeface="Segoe UI" panose="020B0502040204020203" pitchFamily="34" charset="0"/>
              </a:rPr>
              <a:t>Attention deficit hyperactivity disorder (ADHD) and learning disorders (LD) frequently co-occur (comorbidity rate of 45%, DuPaul et al., 2013).</a:t>
            </a:r>
          </a:p>
          <a:p>
            <a:pPr marL="571500" indent="-571500">
              <a:spcBef>
                <a:spcPts val="1200"/>
              </a:spcBef>
              <a:spcAft>
                <a:spcPts val="1200"/>
              </a:spcAft>
              <a:buFont typeface="Wingdings" panose="05000000000000000000" pitchFamily="2" charset="2"/>
              <a:buChar char="§"/>
              <a:defRPr/>
            </a:pPr>
            <a:r>
              <a:rPr lang="en-US" sz="3800" dirty="0">
                <a:latin typeface="Segoe UI" panose="020B0502040204020203" pitchFamily="34" charset="0"/>
                <a:ea typeface="Segoe UI" panose="020B0502040204020203" pitchFamily="34" charset="0"/>
                <a:cs typeface="Segoe UI" panose="020B0502040204020203" pitchFamily="34" charset="0"/>
              </a:rPr>
              <a:t>Due to the high comorbidity and shared characteristics of the disorders, research and interventions often classify them as one group “LD and/or ADHD” (Parker &amp; Banerjee, 2007).</a:t>
            </a:r>
          </a:p>
          <a:p>
            <a:pPr marL="571500" indent="-571500">
              <a:spcBef>
                <a:spcPts val="1200"/>
              </a:spcBef>
              <a:spcAft>
                <a:spcPts val="1200"/>
              </a:spcAft>
              <a:buFont typeface="Wingdings" panose="05000000000000000000" pitchFamily="2" charset="2"/>
              <a:buChar char="§"/>
              <a:defRPr/>
            </a:pPr>
            <a:r>
              <a:rPr lang="en-US" sz="3800" dirty="0">
                <a:latin typeface="Segoe UI" panose="020B0502040204020203" pitchFamily="34" charset="0"/>
                <a:ea typeface="Segoe UI" panose="020B0502040204020203" pitchFamily="34" charset="0"/>
                <a:cs typeface="Segoe UI" panose="020B0502040204020203" pitchFamily="34" charset="0"/>
              </a:rPr>
              <a:t>Using a single category </a:t>
            </a:r>
            <a:r>
              <a:rPr lang="en-US" sz="3800" dirty="0" smtClean="0">
                <a:latin typeface="Segoe UI" panose="020B0502040204020203" pitchFamily="34" charset="0"/>
                <a:ea typeface="Segoe UI" panose="020B0502040204020203" pitchFamily="34" charset="0"/>
                <a:cs typeface="Segoe UI" panose="020B0502040204020203" pitchFamily="34" charset="0"/>
              </a:rPr>
              <a:t>(</a:t>
            </a:r>
            <a:r>
              <a:rPr lang="en-US" sz="3800" dirty="0">
                <a:latin typeface="Segoe UI" panose="020B0502040204020203" pitchFamily="34" charset="0"/>
                <a:ea typeface="Segoe UI" panose="020B0502040204020203" pitchFamily="34" charset="0"/>
                <a:cs typeface="Segoe UI" panose="020B0502040204020203" pitchFamily="34" charset="0"/>
              </a:rPr>
              <a:t>LD </a:t>
            </a:r>
            <a:r>
              <a:rPr lang="en-US" sz="3800" dirty="0" smtClean="0">
                <a:latin typeface="Segoe UI" panose="020B0502040204020203" pitchFamily="34" charset="0"/>
                <a:ea typeface="Segoe UI" panose="020B0502040204020203" pitchFamily="34" charset="0"/>
                <a:cs typeface="Segoe UI" panose="020B0502040204020203" pitchFamily="34" charset="0"/>
              </a:rPr>
              <a:t>and/or ADHD) may </a:t>
            </a:r>
            <a:r>
              <a:rPr lang="en-US" sz="3800" dirty="0">
                <a:latin typeface="Segoe UI" panose="020B0502040204020203" pitchFamily="34" charset="0"/>
                <a:ea typeface="Segoe UI" panose="020B0502040204020203" pitchFamily="34" charset="0"/>
                <a:cs typeface="Segoe UI" panose="020B0502040204020203" pitchFamily="34" charset="0"/>
              </a:rPr>
              <a:t>mask </a:t>
            </a:r>
            <a:r>
              <a:rPr lang="en-US" sz="3800" dirty="0" smtClean="0">
                <a:latin typeface="Segoe UI" panose="020B0502040204020203" pitchFamily="34" charset="0"/>
                <a:ea typeface="Segoe UI" panose="020B0502040204020203" pitchFamily="34" charset="0"/>
                <a:cs typeface="Segoe UI" panose="020B0502040204020203" pitchFamily="34" charset="0"/>
              </a:rPr>
              <a:t>important </a:t>
            </a:r>
            <a:r>
              <a:rPr lang="en-US" sz="3800" dirty="0">
                <a:latin typeface="Segoe UI" panose="020B0502040204020203" pitchFamily="34" charset="0"/>
                <a:ea typeface="Segoe UI" panose="020B0502040204020203" pitchFamily="34" charset="0"/>
                <a:cs typeface="Segoe UI" panose="020B0502040204020203" pitchFamily="34" charset="0"/>
              </a:rPr>
              <a:t>group differences and produce </a:t>
            </a:r>
            <a:r>
              <a:rPr lang="en-US" sz="3800" dirty="0" smtClean="0">
                <a:latin typeface="Segoe UI" panose="020B0502040204020203" pitchFamily="34" charset="0"/>
                <a:ea typeface="Segoe UI" panose="020B0502040204020203" pitchFamily="34" charset="0"/>
                <a:cs typeface="Segoe UI" panose="020B0502040204020203" pitchFamily="34" charset="0"/>
              </a:rPr>
              <a:t>inappropriate interventions.</a:t>
            </a:r>
            <a:endParaRPr lang="en-CA" sz="3800" dirty="0">
              <a:latin typeface="Segoe UI" panose="020B0502040204020203" pitchFamily="34" charset="0"/>
              <a:ea typeface="Segoe UI" panose="020B0502040204020203" pitchFamily="34" charset="0"/>
              <a:cs typeface="Segoe UI" panose="020B0502040204020203" pitchFamily="34" charset="0"/>
            </a:endParaRPr>
          </a:p>
          <a:p>
            <a:pPr marL="571500" indent="-571500">
              <a:spcBef>
                <a:spcPts val="1200"/>
              </a:spcBef>
              <a:spcAft>
                <a:spcPts val="1200"/>
              </a:spcAft>
              <a:buFont typeface="Wingdings" panose="05000000000000000000" pitchFamily="2" charset="2"/>
              <a:buChar char="§"/>
              <a:defRPr/>
            </a:pPr>
            <a:r>
              <a:rPr lang="en-CA" sz="3800" dirty="0">
                <a:latin typeface="Segoe UI" panose="020B0502040204020203" pitchFamily="34" charset="0"/>
                <a:ea typeface="Segoe UI" panose="020B0502040204020203" pitchFamily="34" charset="0"/>
                <a:cs typeface="Segoe UI" panose="020B0502040204020203" pitchFamily="34" charset="0"/>
              </a:rPr>
              <a:t>We compared aspects related to academic performance among postsecondary students with LD, ADHD, and comorbid LD and ADHD.</a:t>
            </a:r>
          </a:p>
          <a:p>
            <a:pPr marL="571500" indent="-571500">
              <a:spcBef>
                <a:spcPts val="1200"/>
              </a:spcBef>
              <a:spcAft>
                <a:spcPts val="1200"/>
              </a:spcAft>
              <a:buFont typeface="Wingdings" panose="05000000000000000000" pitchFamily="2" charset="2"/>
              <a:buChar char="§"/>
              <a:defRPr/>
            </a:pPr>
            <a:r>
              <a:rPr lang="en-CA" sz="3800" dirty="0">
                <a:latin typeface="Segoe UI" panose="020B0502040204020203" pitchFamily="34" charset="0"/>
                <a:ea typeface="Segoe UI" panose="020B0502040204020203" pitchFamily="34" charset="0"/>
                <a:cs typeface="Segoe UI" panose="020B0502040204020203" pitchFamily="34" charset="0"/>
              </a:rPr>
              <a:t>The findings suggest that the common practice of </a:t>
            </a:r>
            <a:r>
              <a:rPr lang="en-US" sz="3800" dirty="0">
                <a:latin typeface="Segoe UI" panose="020B0502040204020203" pitchFamily="34" charset="0"/>
                <a:ea typeface="Segoe UI" panose="020B0502040204020203" pitchFamily="34" charset="0"/>
                <a:cs typeface="Segoe UI" panose="020B0502040204020203" pitchFamily="34" charset="0"/>
              </a:rPr>
              <a:t>“LD and/or ADHD” </a:t>
            </a:r>
            <a:r>
              <a:rPr lang="en-CA" sz="3800" dirty="0">
                <a:latin typeface="Segoe UI" panose="020B0502040204020203" pitchFamily="34" charset="0"/>
                <a:ea typeface="Segoe UI" panose="020B0502040204020203" pitchFamily="34" charset="0"/>
                <a:cs typeface="Segoe UI" panose="020B0502040204020203" pitchFamily="34" charset="0"/>
              </a:rPr>
              <a:t>should be avoided.</a:t>
            </a:r>
          </a:p>
          <a:p>
            <a:pPr>
              <a:spcBef>
                <a:spcPts val="500"/>
              </a:spcBef>
              <a:spcAft>
                <a:spcPts val="500"/>
              </a:spcAft>
              <a:defRPr/>
            </a:pPr>
            <a:endParaRPr lang="en-US" sz="3800" dirty="0">
              <a:latin typeface="Segoe UI" panose="020B0502040204020203" pitchFamily="34" charset="0"/>
              <a:ea typeface="Segoe UI" panose="020B0502040204020203" pitchFamily="34" charset="0"/>
              <a:cs typeface="Segoe UI" panose="020B0502040204020203" pitchFamily="34" charset="0"/>
            </a:endParaRPr>
          </a:p>
          <a:p>
            <a:pPr algn="ctr">
              <a:spcBef>
                <a:spcPts val="500"/>
              </a:spcBef>
              <a:spcAft>
                <a:spcPts val="500"/>
              </a:spcAft>
              <a:defRPr/>
            </a:pPr>
            <a:r>
              <a:rPr lang="en-US" sz="7200" dirty="0">
                <a:latin typeface="Segoe UI" panose="020B0502040204020203" pitchFamily="34" charset="0"/>
                <a:ea typeface="Segoe UI" panose="020B0502040204020203" pitchFamily="34" charset="0"/>
                <a:cs typeface="Segoe UI" panose="020B0502040204020203" pitchFamily="34" charset="0"/>
              </a:rPr>
              <a:t>Method</a:t>
            </a:r>
          </a:p>
          <a:p>
            <a:pPr algn="ctr">
              <a:spcBef>
                <a:spcPts val="500"/>
              </a:spcBef>
              <a:spcAft>
                <a:spcPts val="500"/>
              </a:spcAft>
              <a:defRPr/>
            </a:pPr>
            <a:endParaRPr lang="en-US" sz="4000" dirty="0">
              <a:latin typeface="Segoe UI" panose="020B0502040204020203" pitchFamily="34" charset="0"/>
              <a:ea typeface="Segoe UI" panose="020B0502040204020203" pitchFamily="34" charset="0"/>
              <a:cs typeface="Segoe UI" panose="020B0502040204020203" pitchFamily="34" charset="0"/>
            </a:endParaRPr>
          </a:p>
          <a:p>
            <a:pPr>
              <a:spcBef>
                <a:spcPts val="1200"/>
              </a:spcBef>
              <a:spcAft>
                <a:spcPts val="1200"/>
              </a:spcAft>
              <a:defRPr/>
            </a:pPr>
            <a:r>
              <a:rPr lang="en-US" sz="3800" b="1" dirty="0">
                <a:latin typeface="Segoe UI" panose="020B0502040204020203" pitchFamily="34" charset="0"/>
                <a:ea typeface="Segoe UI" panose="020B0502040204020203" pitchFamily="34" charset="0"/>
                <a:cs typeface="Segoe UI" panose="020B0502040204020203" pitchFamily="34" charset="0"/>
              </a:rPr>
              <a:t>Participants</a:t>
            </a:r>
          </a:p>
          <a:p>
            <a:pPr marL="571500" indent="-571500">
              <a:spcBef>
                <a:spcPts val="1200"/>
              </a:spcBef>
              <a:spcAft>
                <a:spcPts val="1000"/>
              </a:spcAft>
              <a:buFont typeface="Wingdings" panose="05000000000000000000" pitchFamily="2" charset="2"/>
              <a:buChar char="§"/>
              <a:defRPr/>
            </a:pPr>
            <a:r>
              <a:rPr lang="en-US" sz="3800" dirty="0">
                <a:latin typeface="Segoe UI" panose="020B0502040204020203" pitchFamily="34" charset="0"/>
                <a:ea typeface="Segoe UI" panose="020B0502040204020203" pitchFamily="34" charset="0"/>
                <a:cs typeface="Segoe UI" panose="020B0502040204020203" pitchFamily="34" charset="0"/>
              </a:rPr>
              <a:t>156 postsecondary students attending 45 different Canadian colleges and universities</a:t>
            </a:r>
          </a:p>
          <a:p>
            <a:pPr marL="571500" indent="-571500">
              <a:spcBef>
                <a:spcPts val="1200"/>
              </a:spcBef>
              <a:spcAft>
                <a:spcPts val="1200"/>
              </a:spcAft>
              <a:buFont typeface="Wingdings" panose="05000000000000000000" pitchFamily="2" charset="2"/>
              <a:buChar char="§"/>
              <a:defRPr/>
            </a:pPr>
            <a:r>
              <a:rPr lang="en-US" sz="3800" i="1" dirty="0">
                <a:latin typeface="Segoe UI" panose="020B0502040204020203" pitchFamily="34" charset="0"/>
                <a:ea typeface="Segoe UI" panose="020B0502040204020203" pitchFamily="34" charset="0"/>
                <a:cs typeface="Segoe UI" panose="020B0502040204020203" pitchFamily="34" charset="0"/>
              </a:rPr>
              <a:t>M</a:t>
            </a:r>
            <a:r>
              <a:rPr lang="en-US" sz="3800" dirty="0">
                <a:latin typeface="Segoe UI" panose="020B0502040204020203" pitchFamily="34" charset="0"/>
                <a:ea typeface="Segoe UI" panose="020B0502040204020203" pitchFamily="34" charset="0"/>
                <a:cs typeface="Segoe UI" panose="020B0502040204020203" pitchFamily="34" charset="0"/>
              </a:rPr>
              <a:t> age = 25, </a:t>
            </a:r>
            <a:r>
              <a:rPr lang="en-US" sz="3800" i="1" dirty="0">
                <a:latin typeface="Segoe UI" panose="020B0502040204020203" pitchFamily="34" charset="0"/>
                <a:ea typeface="Segoe UI" panose="020B0502040204020203" pitchFamily="34" charset="0"/>
                <a:cs typeface="Segoe UI" panose="020B0502040204020203" pitchFamily="34" charset="0"/>
              </a:rPr>
              <a:t>SD</a:t>
            </a:r>
            <a:r>
              <a:rPr lang="en-US" sz="3800" dirty="0">
                <a:latin typeface="Segoe UI" panose="020B0502040204020203" pitchFamily="34" charset="0"/>
                <a:ea typeface="Segoe UI" panose="020B0502040204020203" pitchFamily="34" charset="0"/>
                <a:cs typeface="Segoe UI" panose="020B0502040204020203" pitchFamily="34" charset="0"/>
              </a:rPr>
              <a:t> = 5.29, </a:t>
            </a:r>
          </a:p>
          <a:p>
            <a:pPr marL="693738" lvl="1" indent="0">
              <a:spcBef>
                <a:spcPts val="1200"/>
              </a:spcBef>
              <a:spcAft>
                <a:spcPts val="1200"/>
              </a:spcAft>
              <a:defRPr/>
            </a:pPr>
            <a:endParaRPr lang="en-US" sz="3800" dirty="0">
              <a:latin typeface="Segoe UI" panose="020B0502040204020203" pitchFamily="34" charset="0"/>
              <a:ea typeface="Segoe UI" panose="020B0502040204020203" pitchFamily="34" charset="0"/>
              <a:cs typeface="Segoe UI" panose="020B0502040204020203" pitchFamily="34" charset="0"/>
            </a:endParaRPr>
          </a:p>
          <a:p>
            <a:pPr marL="693738" lvl="1" indent="0">
              <a:spcBef>
                <a:spcPts val="1200"/>
              </a:spcBef>
              <a:spcAft>
                <a:spcPts val="1200"/>
              </a:spcAft>
              <a:defRPr/>
            </a:pPr>
            <a:endParaRPr lang="en-US" sz="3800" dirty="0">
              <a:latin typeface="Segoe UI" panose="020B0502040204020203" pitchFamily="34" charset="0"/>
              <a:ea typeface="Segoe UI" panose="020B0502040204020203" pitchFamily="34" charset="0"/>
              <a:cs typeface="Segoe UI" panose="020B0502040204020203" pitchFamily="34" charset="0"/>
            </a:endParaRPr>
          </a:p>
          <a:p>
            <a:pPr>
              <a:spcBef>
                <a:spcPts val="1200"/>
              </a:spcBef>
              <a:spcAft>
                <a:spcPts val="1200"/>
              </a:spcAft>
              <a:defRPr/>
            </a:pPr>
            <a:endParaRPr lang="en-US" sz="3800" b="1" dirty="0">
              <a:latin typeface="Segoe UI" panose="020B0502040204020203" pitchFamily="34" charset="0"/>
              <a:ea typeface="Segoe UI" panose="020B0502040204020203" pitchFamily="34" charset="0"/>
              <a:cs typeface="Segoe UI" panose="020B0502040204020203" pitchFamily="34" charset="0"/>
            </a:endParaRPr>
          </a:p>
          <a:p>
            <a:pPr>
              <a:spcBef>
                <a:spcPts val="1200"/>
              </a:spcBef>
              <a:spcAft>
                <a:spcPts val="1200"/>
              </a:spcAft>
              <a:defRPr/>
            </a:pPr>
            <a:r>
              <a:rPr lang="en-US" sz="3800" b="1" dirty="0">
                <a:latin typeface="Segoe UI" panose="020B0502040204020203" pitchFamily="34" charset="0"/>
                <a:ea typeface="Segoe UI" panose="020B0502040204020203" pitchFamily="34" charset="0"/>
                <a:cs typeface="Segoe UI" panose="020B0502040204020203" pitchFamily="34" charset="0"/>
              </a:rPr>
              <a:t>Measures</a:t>
            </a:r>
          </a:p>
          <a:p>
            <a:pPr marL="571500" indent="-571500">
              <a:spcBef>
                <a:spcPts val="1200"/>
              </a:spcBef>
              <a:spcAft>
                <a:spcPts val="1200"/>
              </a:spcAft>
              <a:buFont typeface="Wingdings" panose="05000000000000000000" pitchFamily="2" charset="2"/>
              <a:buChar char="§"/>
              <a:defRPr/>
            </a:pPr>
            <a:r>
              <a:rPr lang="en-US" sz="3800" dirty="0">
                <a:latin typeface="Segoe UI" panose="020B0502040204020203" pitchFamily="34" charset="0"/>
                <a:ea typeface="Segoe UI" panose="020B0502040204020203" pitchFamily="34" charset="0"/>
                <a:cs typeface="Segoe UI" panose="020B0502040204020203" pitchFamily="34" charset="0"/>
              </a:rPr>
              <a:t>Online </a:t>
            </a:r>
            <a:r>
              <a:rPr lang="en-US" sz="3800" dirty="0" smtClean="0">
                <a:latin typeface="Segoe UI" panose="020B0502040204020203" pitchFamily="34" charset="0"/>
                <a:ea typeface="Segoe UI" panose="020B0502040204020203" pitchFamily="34" charset="0"/>
                <a:cs typeface="Segoe UI" panose="020B0502040204020203" pitchFamily="34" charset="0"/>
              </a:rPr>
              <a:t>survey</a:t>
            </a:r>
            <a:endParaRPr lang="en-US" sz="3800" dirty="0">
              <a:latin typeface="Segoe UI" panose="020B0502040204020203" pitchFamily="34" charset="0"/>
              <a:ea typeface="Segoe UI" panose="020B0502040204020203" pitchFamily="34" charset="0"/>
              <a:cs typeface="Segoe UI" panose="020B0502040204020203" pitchFamily="34" charset="0"/>
            </a:endParaRPr>
          </a:p>
          <a:p>
            <a:pPr marL="571500" indent="-571500">
              <a:spcBef>
                <a:spcPts val="1200"/>
              </a:spcBef>
              <a:spcAft>
                <a:spcPts val="1200"/>
              </a:spcAft>
              <a:buFont typeface="Wingdings" panose="05000000000000000000" pitchFamily="2" charset="2"/>
              <a:buChar char="§"/>
              <a:defRPr/>
            </a:pPr>
            <a:r>
              <a:rPr lang="en-US" sz="3800" dirty="0">
                <a:latin typeface="Segoe UI" panose="020B0502040204020203" pitchFamily="34" charset="0"/>
                <a:ea typeface="Segoe UI" panose="020B0502040204020203" pitchFamily="34" charset="0"/>
                <a:cs typeface="Segoe UI" panose="020B0502040204020203" pitchFamily="34" charset="0"/>
              </a:rPr>
              <a:t>College Experience Questionnaire (CEQ) - Examines facilitators or barriers to academic success (Fichten et al., 2006)</a:t>
            </a:r>
          </a:p>
          <a:p>
            <a:pPr marL="571500" indent="-571500">
              <a:spcBef>
                <a:spcPts val="1200"/>
              </a:spcBef>
              <a:spcAft>
                <a:spcPts val="1200"/>
              </a:spcAft>
              <a:buFont typeface="Wingdings" panose="05000000000000000000" pitchFamily="2" charset="2"/>
              <a:buChar char="§"/>
              <a:defRPr/>
            </a:pPr>
            <a:r>
              <a:rPr lang="en-US" sz="3800" dirty="0">
                <a:latin typeface="Segoe UI" panose="020B0502040204020203" pitchFamily="34" charset="0"/>
                <a:ea typeface="Segoe UI" panose="020B0502040204020203" pitchFamily="34" charset="0"/>
                <a:cs typeface="Segoe UI" panose="020B0502040204020203" pitchFamily="34" charset="0"/>
              </a:rPr>
              <a:t>Self-Efficacy Questionnaire (SEQ) - </a:t>
            </a:r>
            <a:r>
              <a:rPr lang="en-CA" sz="3800" dirty="0">
                <a:latin typeface="Segoe UI" panose="020B0502040204020203" pitchFamily="34" charset="0"/>
                <a:ea typeface="Segoe UI" panose="020B0502040204020203" pitchFamily="34" charset="0"/>
                <a:cs typeface="Segoe UI" panose="020B0502040204020203" pitchFamily="34" charset="0"/>
              </a:rPr>
              <a:t>Examines </a:t>
            </a:r>
            <a:r>
              <a:rPr lang="en-CA" sz="3800" dirty="0" smtClean="0">
                <a:latin typeface="Segoe UI" panose="020B0502040204020203" pitchFamily="34" charset="0"/>
                <a:ea typeface="Segoe UI" panose="020B0502040204020203" pitchFamily="34" charset="0"/>
                <a:cs typeface="Segoe UI" panose="020B0502040204020203" pitchFamily="34" charset="0"/>
              </a:rPr>
              <a:t>confidence that one </a:t>
            </a:r>
            <a:r>
              <a:rPr lang="en-CA" sz="3800" dirty="0">
                <a:latin typeface="Segoe UI" panose="020B0502040204020203" pitchFamily="34" charset="0"/>
                <a:ea typeface="Segoe UI" panose="020B0502040204020203" pitchFamily="34" charset="0"/>
                <a:cs typeface="Segoe UI" panose="020B0502040204020203" pitchFamily="34" charset="0"/>
              </a:rPr>
              <a:t>could successfully perform specific academic behaviors (Solberg et al., 1998) </a:t>
            </a:r>
            <a:endParaRPr lang="en-US" sz="3800" dirty="0">
              <a:latin typeface="Segoe UI" panose="020B0502040204020203" pitchFamily="34" charset="0"/>
              <a:ea typeface="Segoe UI" panose="020B0502040204020203" pitchFamily="34" charset="0"/>
              <a:cs typeface="Segoe UI" panose="020B0502040204020203" pitchFamily="34" charset="0"/>
            </a:endParaRPr>
          </a:p>
          <a:p>
            <a:pPr marL="571500" indent="-571500">
              <a:spcBef>
                <a:spcPts val="1200"/>
              </a:spcBef>
              <a:spcAft>
                <a:spcPts val="1200"/>
              </a:spcAft>
              <a:buFont typeface="Wingdings" panose="05000000000000000000" pitchFamily="2" charset="2"/>
              <a:buChar char="§"/>
              <a:defRPr/>
            </a:pPr>
            <a:r>
              <a:rPr lang="en-US" sz="3800" dirty="0">
                <a:latin typeface="Segoe UI" panose="020B0502040204020203" pitchFamily="34" charset="0"/>
                <a:ea typeface="Segoe UI" panose="020B0502040204020203" pitchFamily="34" charset="0"/>
                <a:cs typeface="Segoe UI" panose="020B0502040204020203" pitchFamily="34" charset="0"/>
              </a:rPr>
              <a:t>Campus Climate Social Alienation – Measures feelings of social alienation on campus (Wiseman et al., 1988)</a:t>
            </a:r>
          </a:p>
        </p:txBody>
      </p:sp>
      <p:graphicFrame>
        <p:nvGraphicFramePr>
          <p:cNvPr id="4103" name="Chart 10"/>
          <p:cNvGraphicFramePr>
            <a:graphicFrameLocks/>
          </p:cNvGraphicFramePr>
          <p:nvPr>
            <p:extLst>
              <p:ext uri="{D42A27DB-BD31-4B8C-83A1-F6EECF244321}">
                <p14:modId xmlns:p14="http://schemas.microsoft.com/office/powerpoint/2010/main" val="1012545595"/>
              </p:ext>
            </p:extLst>
          </p:nvPr>
        </p:nvGraphicFramePr>
        <p:xfrm>
          <a:off x="2971800" y="22226588"/>
          <a:ext cx="3143250" cy="2513012"/>
        </p:xfrm>
        <a:graphic>
          <a:graphicData uri="http://schemas.openxmlformats.org/presentationml/2006/ole">
            <mc:AlternateContent xmlns:mc="http://schemas.openxmlformats.org/markup-compatibility/2006">
              <mc:Choice xmlns:v="urn:schemas-microsoft-com:vml" Requires="v">
                <p:oleObj spid="_x0000_s4145" name="Worksheet" r:id="rId6" imgW="3152907" imgH="2524099" progId="Excel.Sheet.8">
                  <p:embed/>
                </p:oleObj>
              </mc:Choice>
              <mc:Fallback>
                <p:oleObj name="Worksheet" r:id="rId6" imgW="3152907" imgH="2524099" progId="Excel.Sheet.8">
                  <p:embed/>
                  <p:pic>
                    <p:nvPicPr>
                      <p:cNvPr id="0" name="Chart 10"/>
                      <p:cNvPicPr>
                        <a:picLocks noChangeArrowheads="1"/>
                      </p:cNvPicPr>
                      <p:nvPr/>
                    </p:nvPicPr>
                    <p:blipFill>
                      <a:blip r:embed="rId7"/>
                      <a:srcRect/>
                      <a:stretch>
                        <a:fillRect/>
                      </a:stretch>
                    </p:blipFill>
                    <p:spPr bwMode="auto">
                      <a:xfrm>
                        <a:off x="2971800" y="22226588"/>
                        <a:ext cx="3143250" cy="2513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4" name="TextBox 12"/>
          <p:cNvSpPr txBox="1">
            <a:spLocks noChangeArrowheads="1"/>
          </p:cNvSpPr>
          <p:nvPr/>
        </p:nvSpPr>
        <p:spPr bwMode="auto">
          <a:xfrm>
            <a:off x="2975228" y="22372386"/>
            <a:ext cx="792163"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CA" altLang="en-US" sz="3000" dirty="0">
                <a:latin typeface="Segoe UI" panose="020B0502040204020203" pitchFamily="34" charset="0"/>
                <a:cs typeface="Segoe UI" panose="020B0502040204020203" pitchFamily="34" charset="0"/>
              </a:rPr>
              <a:t>LD </a:t>
            </a:r>
          </a:p>
        </p:txBody>
      </p:sp>
      <p:sp>
        <p:nvSpPr>
          <p:cNvPr id="4105" name="TextBox 17"/>
          <p:cNvSpPr txBox="1">
            <a:spLocks noChangeArrowheads="1"/>
          </p:cNvSpPr>
          <p:nvPr/>
        </p:nvSpPr>
        <p:spPr bwMode="auto">
          <a:xfrm>
            <a:off x="5447635" y="22372386"/>
            <a:ext cx="2449513"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CA" altLang="en-US" sz="3000" dirty="0">
                <a:latin typeface="Segoe UI" panose="020B0502040204020203" pitchFamily="34" charset="0"/>
                <a:cs typeface="Segoe UI" panose="020B0502040204020203" pitchFamily="34" charset="0"/>
              </a:rPr>
              <a:t>LD &amp; ADHD </a:t>
            </a:r>
          </a:p>
        </p:txBody>
      </p:sp>
      <p:sp>
        <p:nvSpPr>
          <p:cNvPr id="4106" name="TextBox 18"/>
          <p:cNvSpPr txBox="1">
            <a:spLocks noChangeArrowheads="1"/>
          </p:cNvSpPr>
          <p:nvPr/>
        </p:nvSpPr>
        <p:spPr bwMode="auto">
          <a:xfrm>
            <a:off x="5539035" y="23968711"/>
            <a:ext cx="14049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CA" altLang="en-US" sz="3000" dirty="0">
                <a:latin typeface="Segoe UI" panose="020B0502040204020203" pitchFamily="34" charset="0"/>
                <a:cs typeface="Segoe UI" panose="020B0502040204020203" pitchFamily="34" charset="0"/>
              </a:rPr>
              <a:t>ADHD </a:t>
            </a:r>
          </a:p>
        </p:txBody>
      </p:sp>
      <p:sp>
        <p:nvSpPr>
          <p:cNvPr id="4107" name="TextBox 19"/>
          <p:cNvSpPr txBox="1">
            <a:spLocks noChangeArrowheads="1"/>
          </p:cNvSpPr>
          <p:nvPr/>
        </p:nvSpPr>
        <p:spPr bwMode="auto">
          <a:xfrm>
            <a:off x="4494755" y="23756593"/>
            <a:ext cx="936625"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CA" altLang="en-US" sz="3000" dirty="0">
                <a:solidFill>
                  <a:schemeClr val="bg1">
                    <a:lumMod val="95000"/>
                  </a:schemeClr>
                </a:solidFill>
                <a:latin typeface="Segoe UI" panose="020B0502040204020203" pitchFamily="34" charset="0"/>
                <a:cs typeface="Segoe UI" panose="020B0502040204020203" pitchFamily="34" charset="0"/>
              </a:rPr>
              <a:t>27% </a:t>
            </a:r>
          </a:p>
        </p:txBody>
      </p:sp>
      <p:sp>
        <p:nvSpPr>
          <p:cNvPr id="4108" name="TextBox 20"/>
          <p:cNvSpPr txBox="1">
            <a:spLocks noChangeArrowheads="1"/>
          </p:cNvSpPr>
          <p:nvPr/>
        </p:nvSpPr>
        <p:spPr bwMode="auto">
          <a:xfrm>
            <a:off x="4495928" y="22743140"/>
            <a:ext cx="936625"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CA" altLang="en-US" sz="3000" dirty="0">
                <a:solidFill>
                  <a:schemeClr val="bg1">
                    <a:lumMod val="95000"/>
                  </a:schemeClr>
                </a:solidFill>
                <a:latin typeface="Segoe UI" panose="020B0502040204020203" pitchFamily="34" charset="0"/>
                <a:cs typeface="Segoe UI" panose="020B0502040204020203" pitchFamily="34" charset="0"/>
              </a:rPr>
              <a:t>27% </a:t>
            </a:r>
          </a:p>
        </p:txBody>
      </p:sp>
      <p:sp>
        <p:nvSpPr>
          <p:cNvPr id="4109" name="TextBox 21"/>
          <p:cNvSpPr txBox="1">
            <a:spLocks noChangeArrowheads="1"/>
          </p:cNvSpPr>
          <p:nvPr/>
        </p:nvSpPr>
        <p:spPr bwMode="auto">
          <a:xfrm>
            <a:off x="3444834" y="23320217"/>
            <a:ext cx="936625"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CA" altLang="en-US" sz="3000" dirty="0">
                <a:solidFill>
                  <a:schemeClr val="bg1">
                    <a:lumMod val="95000"/>
                  </a:schemeClr>
                </a:solidFill>
                <a:latin typeface="Segoe UI" panose="020B0502040204020203" pitchFamily="34" charset="0"/>
                <a:cs typeface="Segoe UI" panose="020B0502040204020203" pitchFamily="34" charset="0"/>
              </a:rPr>
              <a:t>46% </a:t>
            </a:r>
          </a:p>
        </p:txBody>
      </p:sp>
      <p:graphicFrame>
        <p:nvGraphicFramePr>
          <p:cNvPr id="2" name="Chart 22"/>
          <p:cNvGraphicFramePr>
            <a:graphicFrameLocks/>
          </p:cNvGraphicFramePr>
          <p:nvPr>
            <p:extLst>
              <p:ext uri="{D42A27DB-BD31-4B8C-83A1-F6EECF244321}">
                <p14:modId xmlns:p14="http://schemas.microsoft.com/office/powerpoint/2010/main" val="2654463021"/>
              </p:ext>
            </p:extLst>
          </p:nvPr>
        </p:nvGraphicFramePr>
        <p:xfrm>
          <a:off x="9320213" y="22402800"/>
          <a:ext cx="3152775" cy="2425700"/>
        </p:xfrm>
        <a:graphic>
          <a:graphicData uri="http://schemas.openxmlformats.org/drawingml/2006/chart">
            <c:chart xmlns:c="http://schemas.openxmlformats.org/drawingml/2006/chart" xmlns:r="http://schemas.openxmlformats.org/officeDocument/2006/relationships" r:id="rId8"/>
          </a:graphicData>
        </a:graphic>
      </p:graphicFrame>
      <p:sp>
        <p:nvSpPr>
          <p:cNvPr id="4111" name="TextBox 26"/>
          <p:cNvSpPr txBox="1">
            <a:spLocks noChangeArrowheads="1"/>
          </p:cNvSpPr>
          <p:nvPr/>
        </p:nvSpPr>
        <p:spPr bwMode="auto">
          <a:xfrm>
            <a:off x="10011843" y="23232291"/>
            <a:ext cx="982663"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CA" altLang="en-US" sz="3000" dirty="0">
                <a:solidFill>
                  <a:schemeClr val="bg1"/>
                </a:solidFill>
                <a:latin typeface="Segoe UI" panose="020B0502040204020203" pitchFamily="34" charset="0"/>
                <a:cs typeface="Segoe UI" panose="020B0502040204020203" pitchFamily="34" charset="0"/>
              </a:rPr>
              <a:t>38% </a:t>
            </a:r>
          </a:p>
        </p:txBody>
      </p:sp>
      <p:sp>
        <p:nvSpPr>
          <p:cNvPr id="4112" name="TextBox 27"/>
          <p:cNvSpPr txBox="1">
            <a:spLocks noChangeArrowheads="1"/>
          </p:cNvSpPr>
          <p:nvPr/>
        </p:nvSpPr>
        <p:spPr bwMode="auto">
          <a:xfrm>
            <a:off x="11967989" y="22372386"/>
            <a:ext cx="14049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CA" altLang="en-US" sz="3000" dirty="0">
                <a:latin typeface="Segoe UI" panose="020B0502040204020203" pitchFamily="34" charset="0"/>
                <a:cs typeface="Segoe UI" panose="020B0502040204020203" pitchFamily="34" charset="0"/>
              </a:rPr>
              <a:t>Female</a:t>
            </a:r>
          </a:p>
        </p:txBody>
      </p:sp>
      <p:sp>
        <p:nvSpPr>
          <p:cNvPr id="4113" name="TextBox 28"/>
          <p:cNvSpPr txBox="1">
            <a:spLocks noChangeArrowheads="1"/>
          </p:cNvSpPr>
          <p:nvPr/>
        </p:nvSpPr>
        <p:spPr bwMode="auto">
          <a:xfrm>
            <a:off x="9142066" y="22372386"/>
            <a:ext cx="11112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CA" altLang="en-US" sz="3000" dirty="0">
                <a:latin typeface="Segoe UI" panose="020B0502040204020203" pitchFamily="34" charset="0"/>
                <a:cs typeface="Segoe UI" panose="020B0502040204020203" pitchFamily="34" charset="0"/>
              </a:rPr>
              <a:t>Male</a:t>
            </a:r>
          </a:p>
        </p:txBody>
      </p:sp>
      <p:sp>
        <p:nvSpPr>
          <p:cNvPr id="24" name="Rectangle 23"/>
          <p:cNvSpPr/>
          <p:nvPr/>
        </p:nvSpPr>
        <p:spPr>
          <a:xfrm>
            <a:off x="479425" y="6766560"/>
            <a:ext cx="15982950" cy="1296988"/>
          </a:xfrm>
          <a:prstGeom prst="rect">
            <a:avLst/>
          </a:prstGeom>
          <a:solidFill>
            <a:schemeClr val="lt1">
              <a:alpha val="0"/>
            </a:schemeClr>
          </a:solidFill>
          <a:ln w="9525">
            <a:solidFill>
              <a:srgbClr val="0033CC"/>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en-CA" dirty="0">
              <a:solidFill>
                <a:schemeClr val="dk1">
                  <a:alpha val="0"/>
                </a:schemeClr>
              </a:solidFill>
            </a:endParaRPr>
          </a:p>
        </p:txBody>
      </p:sp>
      <p:sp>
        <p:nvSpPr>
          <p:cNvPr id="33" name="Rectangle 32"/>
          <p:cNvSpPr/>
          <p:nvPr/>
        </p:nvSpPr>
        <p:spPr>
          <a:xfrm>
            <a:off x="476250" y="17099280"/>
            <a:ext cx="15982950" cy="1296987"/>
          </a:xfrm>
          <a:prstGeom prst="rect">
            <a:avLst/>
          </a:prstGeom>
          <a:solidFill>
            <a:schemeClr val="lt1">
              <a:alpha val="0"/>
            </a:schemeClr>
          </a:solidFill>
          <a:ln w="9525">
            <a:solidFill>
              <a:srgbClr val="0033CC"/>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en-CA" dirty="0">
              <a:solidFill>
                <a:schemeClr val="dk1">
                  <a:alpha val="0"/>
                </a:schemeClr>
              </a:solidFill>
            </a:endParaRPr>
          </a:p>
        </p:txBody>
      </p:sp>
      <p:sp>
        <p:nvSpPr>
          <p:cNvPr id="26" name="TextBox 25"/>
          <p:cNvSpPr txBox="1"/>
          <p:nvPr/>
        </p:nvSpPr>
        <p:spPr>
          <a:xfrm>
            <a:off x="17208000" y="6841779"/>
            <a:ext cx="15954375" cy="24334867"/>
          </a:xfrm>
          <a:prstGeom prst="rect">
            <a:avLst/>
          </a:prstGeom>
          <a:noFill/>
        </p:spPr>
        <p:txBody>
          <a:bodyPr>
            <a:spAutoFit/>
          </a:bodyPr>
          <a:lstStyle/>
          <a:p>
            <a:pPr algn="ctr">
              <a:defRPr/>
            </a:pPr>
            <a:endParaRPr lang="en-CA" sz="3800" dirty="0">
              <a:latin typeface="Segoe UI" panose="020B0502040204020203" pitchFamily="34" charset="0"/>
              <a:cs typeface="Segoe UI" panose="020B0502040204020203" pitchFamily="34" charset="0"/>
            </a:endParaRPr>
          </a:p>
          <a:p>
            <a:pPr>
              <a:defRPr/>
            </a:pPr>
            <a:endParaRPr lang="en-CA" sz="7200" dirty="0">
              <a:latin typeface="Segoe UI" panose="020B0502040204020203" pitchFamily="34" charset="0"/>
              <a:cs typeface="Segoe UI" panose="020B0502040204020203" pitchFamily="34" charset="0"/>
            </a:endParaRPr>
          </a:p>
          <a:p>
            <a:pPr marL="571500" indent="-571500">
              <a:spcBef>
                <a:spcPts val="1200"/>
              </a:spcBef>
              <a:spcAft>
                <a:spcPts val="1200"/>
              </a:spcAft>
              <a:buFont typeface="Wingdings" panose="05000000000000000000" pitchFamily="2" charset="2"/>
              <a:buChar char="§"/>
              <a:defRPr/>
            </a:pPr>
            <a:r>
              <a:rPr lang="en-CA" sz="3800" dirty="0">
                <a:latin typeface="Segoe UI" panose="020B0502040204020203" pitchFamily="34" charset="0"/>
                <a:cs typeface="Segoe UI" panose="020B0502040204020203" pitchFamily="34" charset="0"/>
              </a:rPr>
              <a:t>Students with LD were </a:t>
            </a:r>
            <a:r>
              <a:rPr lang="en-CA" sz="3800" dirty="0" smtClean="0">
                <a:latin typeface="Segoe UI" panose="020B0502040204020203" pitchFamily="34" charset="0"/>
                <a:cs typeface="Segoe UI" panose="020B0502040204020203" pitchFamily="34" charset="0"/>
              </a:rPr>
              <a:t>significantly </a:t>
            </a:r>
            <a:r>
              <a:rPr lang="en-CA" sz="3800" dirty="0">
                <a:latin typeface="Segoe UI" panose="020B0502040204020203" pitchFamily="34" charset="0"/>
                <a:cs typeface="Segoe UI" panose="020B0502040204020203" pitchFamily="34" charset="0"/>
              </a:rPr>
              <a:t>more confident in their ability to carry out course related tasks than students with LD &amp; ADHD. Scores of students with ADHD were not significantly different from either group. </a:t>
            </a:r>
          </a:p>
          <a:p>
            <a:pPr algn="ctr">
              <a:spcBef>
                <a:spcPts val="1200"/>
              </a:spcBef>
              <a:spcAft>
                <a:spcPts val="1200"/>
              </a:spcAft>
              <a:defRPr/>
            </a:pPr>
            <a:endParaRPr lang="en-CA" sz="3800" dirty="0">
              <a:latin typeface="Segoe UI" panose="020B0502040204020203" pitchFamily="34" charset="0"/>
              <a:cs typeface="Segoe UI" panose="020B0502040204020203" pitchFamily="34" charset="0"/>
            </a:endParaRPr>
          </a:p>
          <a:p>
            <a:pPr algn="ctr">
              <a:spcBef>
                <a:spcPts val="1200"/>
              </a:spcBef>
              <a:spcAft>
                <a:spcPts val="1200"/>
              </a:spcAft>
              <a:defRPr/>
            </a:pPr>
            <a:endParaRPr lang="en-CA" sz="3800" dirty="0">
              <a:latin typeface="Segoe UI" panose="020B0502040204020203" pitchFamily="34" charset="0"/>
              <a:cs typeface="Segoe UI" panose="020B0502040204020203" pitchFamily="34" charset="0"/>
            </a:endParaRPr>
          </a:p>
          <a:p>
            <a:pPr>
              <a:spcBef>
                <a:spcPts val="1200"/>
              </a:spcBef>
              <a:spcAft>
                <a:spcPts val="1200"/>
              </a:spcAft>
              <a:defRPr/>
            </a:pPr>
            <a:endParaRPr lang="en-CA" sz="3800" dirty="0">
              <a:latin typeface="Segoe UI" panose="020B0502040204020203" pitchFamily="34" charset="0"/>
              <a:cs typeface="Segoe UI" panose="020B0502040204020203" pitchFamily="34" charset="0"/>
            </a:endParaRPr>
          </a:p>
          <a:p>
            <a:pPr algn="ctr">
              <a:spcBef>
                <a:spcPts val="1200"/>
              </a:spcBef>
              <a:spcAft>
                <a:spcPts val="1200"/>
              </a:spcAft>
              <a:defRPr/>
            </a:pPr>
            <a:endParaRPr lang="en-CA" sz="3800" dirty="0">
              <a:latin typeface="Segoe UI" panose="020B0502040204020203" pitchFamily="34" charset="0"/>
              <a:cs typeface="Segoe UI" panose="020B0502040204020203" pitchFamily="34" charset="0"/>
            </a:endParaRPr>
          </a:p>
          <a:p>
            <a:pPr algn="ctr">
              <a:spcBef>
                <a:spcPts val="0"/>
              </a:spcBef>
              <a:spcAft>
                <a:spcPts val="0"/>
              </a:spcAft>
              <a:defRPr/>
            </a:pPr>
            <a:endParaRPr lang="en-CA" sz="3000" dirty="0" smtClean="0">
              <a:latin typeface="Segoe UI" panose="020B0502040204020203" pitchFamily="34" charset="0"/>
              <a:cs typeface="Segoe UI" panose="020B0502040204020203" pitchFamily="34" charset="0"/>
            </a:endParaRPr>
          </a:p>
          <a:p>
            <a:pPr marL="571500" indent="-571500">
              <a:spcBef>
                <a:spcPts val="1200"/>
              </a:spcBef>
              <a:spcAft>
                <a:spcPts val="0"/>
              </a:spcAft>
              <a:buFont typeface="Wingdings" panose="05000000000000000000" pitchFamily="2" charset="2"/>
              <a:buChar char="§"/>
              <a:defRPr/>
            </a:pPr>
            <a:endParaRPr lang="en-US" sz="3800" dirty="0" smtClean="0">
              <a:latin typeface="Segoe UI" panose="020B0502040204020203" pitchFamily="34" charset="0"/>
              <a:cs typeface="Segoe UI" panose="020B0502040204020203" pitchFamily="34" charset="0"/>
            </a:endParaRPr>
          </a:p>
          <a:p>
            <a:pPr marL="571500" indent="-571500">
              <a:spcBef>
                <a:spcPts val="1200"/>
              </a:spcBef>
              <a:spcAft>
                <a:spcPts val="0"/>
              </a:spcAft>
              <a:buFont typeface="Wingdings" panose="05000000000000000000" pitchFamily="2" charset="2"/>
              <a:buChar char="§"/>
              <a:defRPr/>
            </a:pPr>
            <a:endParaRPr lang="en-CA" sz="3800" dirty="0" smtClean="0">
              <a:latin typeface="Segoe UI" panose="020B0502040204020203" pitchFamily="34" charset="0"/>
              <a:cs typeface="Segoe UI" panose="020B0502040204020203" pitchFamily="34" charset="0"/>
            </a:endParaRPr>
          </a:p>
          <a:p>
            <a:pPr>
              <a:spcBef>
                <a:spcPts val="1200"/>
              </a:spcBef>
              <a:spcAft>
                <a:spcPts val="0"/>
              </a:spcAft>
              <a:defRPr/>
            </a:pPr>
            <a:endParaRPr lang="en-US" sz="3800" dirty="0">
              <a:latin typeface="Segoe UI" panose="020B0502040204020203" pitchFamily="34" charset="0"/>
              <a:cs typeface="Segoe UI" panose="020B0502040204020203" pitchFamily="34" charset="0"/>
            </a:endParaRPr>
          </a:p>
          <a:p>
            <a:pPr marL="571500" indent="-571500">
              <a:spcBef>
                <a:spcPts val="1200"/>
              </a:spcBef>
              <a:spcAft>
                <a:spcPts val="0"/>
              </a:spcAft>
              <a:buFont typeface="Wingdings" panose="05000000000000000000" pitchFamily="2" charset="2"/>
              <a:buChar char="§"/>
              <a:defRPr/>
            </a:pPr>
            <a:r>
              <a:rPr lang="en-US" sz="3800" dirty="0" smtClean="0">
                <a:latin typeface="Segoe UI" panose="020B0502040204020203" pitchFamily="34" charset="0"/>
                <a:cs typeface="Segoe UI" panose="020B0502040204020203" pitchFamily="34" charset="0"/>
              </a:rPr>
              <a:t>Students with LD had significantly more confidence in effective time management and keeping up to date with </a:t>
            </a:r>
            <a:r>
              <a:rPr lang="en-CA" sz="3800" dirty="0" smtClean="0">
                <a:latin typeface="Segoe UI" panose="020B0502040204020203" pitchFamily="34" charset="0"/>
                <a:cs typeface="Segoe UI" panose="020B0502040204020203" pitchFamily="34" charset="0"/>
              </a:rPr>
              <a:t>school work than those with ADHD and LD &amp; ADHD. </a:t>
            </a:r>
            <a:endParaRPr lang="en-CA" sz="3800" dirty="0">
              <a:latin typeface="Segoe UI" panose="020B0502040204020203" pitchFamily="34" charset="0"/>
              <a:cs typeface="Segoe UI" panose="020B0502040204020203" pitchFamily="34" charset="0"/>
            </a:endParaRPr>
          </a:p>
          <a:p>
            <a:pPr>
              <a:spcBef>
                <a:spcPts val="1200"/>
              </a:spcBef>
              <a:spcAft>
                <a:spcPts val="1200"/>
              </a:spcAft>
              <a:defRPr/>
            </a:pPr>
            <a:endParaRPr lang="en-CA" sz="3800" dirty="0" smtClean="0">
              <a:latin typeface="Segoe UI" panose="020B0502040204020203" pitchFamily="34" charset="0"/>
              <a:cs typeface="Segoe UI" panose="020B0502040204020203" pitchFamily="34" charset="0"/>
            </a:endParaRPr>
          </a:p>
          <a:p>
            <a:pPr>
              <a:spcBef>
                <a:spcPts val="1200"/>
              </a:spcBef>
              <a:spcAft>
                <a:spcPts val="1200"/>
              </a:spcAft>
              <a:defRPr/>
            </a:pPr>
            <a:endParaRPr lang="en-CA" sz="3800" dirty="0">
              <a:latin typeface="Segoe UI" panose="020B0502040204020203" pitchFamily="34" charset="0"/>
              <a:cs typeface="Segoe UI" panose="020B0502040204020203" pitchFamily="34" charset="0"/>
            </a:endParaRPr>
          </a:p>
          <a:p>
            <a:pPr>
              <a:spcBef>
                <a:spcPts val="1200"/>
              </a:spcBef>
              <a:spcAft>
                <a:spcPts val="1200"/>
              </a:spcAft>
              <a:defRPr/>
            </a:pPr>
            <a:endParaRPr lang="en-CA" sz="3800" dirty="0" smtClean="0">
              <a:latin typeface="Segoe UI" panose="020B0502040204020203" pitchFamily="34" charset="0"/>
              <a:cs typeface="Segoe UI" panose="020B0502040204020203" pitchFamily="34" charset="0"/>
            </a:endParaRPr>
          </a:p>
          <a:p>
            <a:pPr>
              <a:spcBef>
                <a:spcPts val="1200"/>
              </a:spcBef>
              <a:spcAft>
                <a:spcPts val="1200"/>
              </a:spcAft>
              <a:defRPr/>
            </a:pPr>
            <a:endParaRPr lang="en-CA" sz="3800" dirty="0">
              <a:latin typeface="Segoe UI" panose="020B0502040204020203" pitchFamily="34" charset="0"/>
              <a:cs typeface="Segoe UI" panose="020B0502040204020203" pitchFamily="34" charset="0"/>
            </a:endParaRPr>
          </a:p>
          <a:p>
            <a:pPr>
              <a:spcBef>
                <a:spcPts val="1200"/>
              </a:spcBef>
              <a:spcAft>
                <a:spcPts val="1200"/>
              </a:spcAft>
              <a:defRPr/>
            </a:pPr>
            <a:endParaRPr lang="en-CA" sz="3800" dirty="0">
              <a:latin typeface="Segoe UI" panose="020B0502040204020203" pitchFamily="34" charset="0"/>
              <a:cs typeface="Segoe UI" panose="020B0502040204020203" pitchFamily="34" charset="0"/>
            </a:endParaRPr>
          </a:p>
          <a:p>
            <a:pPr>
              <a:spcBef>
                <a:spcPts val="1200"/>
              </a:spcBef>
              <a:spcAft>
                <a:spcPts val="1200"/>
              </a:spcAft>
              <a:defRPr/>
            </a:pPr>
            <a:endParaRPr lang="en-CA" sz="3800" dirty="0">
              <a:latin typeface="Segoe UI" panose="020B0502040204020203" pitchFamily="34" charset="0"/>
              <a:cs typeface="Segoe UI" panose="020B0502040204020203" pitchFamily="34" charset="0"/>
            </a:endParaRPr>
          </a:p>
          <a:p>
            <a:pPr>
              <a:defRPr/>
            </a:pPr>
            <a:endParaRPr lang="en-CA" sz="3800" dirty="0">
              <a:latin typeface="Segoe UI" panose="020B0502040204020203" pitchFamily="34" charset="0"/>
              <a:cs typeface="Segoe UI" panose="020B0502040204020203" pitchFamily="34" charset="0"/>
            </a:endParaRPr>
          </a:p>
          <a:p>
            <a:pPr>
              <a:defRPr/>
            </a:pPr>
            <a:endParaRPr lang="en-CA" sz="3800" dirty="0">
              <a:latin typeface="Segoe UI" panose="020B0502040204020203" pitchFamily="34" charset="0"/>
              <a:cs typeface="Segoe UI" panose="020B0502040204020203" pitchFamily="34" charset="0"/>
            </a:endParaRPr>
          </a:p>
          <a:p>
            <a:pPr marL="571500" indent="-571500">
              <a:spcBef>
                <a:spcPts val="1000"/>
              </a:spcBef>
              <a:spcAft>
                <a:spcPts val="1200"/>
              </a:spcAft>
              <a:buFont typeface="Wingdings" panose="05000000000000000000" pitchFamily="2" charset="2"/>
              <a:buChar char="§"/>
              <a:defRPr/>
            </a:pPr>
            <a:endParaRPr lang="en-CA" sz="3800" dirty="0" smtClean="0">
              <a:latin typeface="Segoe UI" panose="020B0502040204020203" pitchFamily="34" charset="0"/>
              <a:cs typeface="Segoe UI" panose="020B0502040204020203" pitchFamily="34" charset="0"/>
            </a:endParaRPr>
          </a:p>
          <a:p>
            <a:pPr marL="571500" indent="-571500">
              <a:spcBef>
                <a:spcPts val="1200"/>
              </a:spcBef>
              <a:spcAft>
                <a:spcPts val="1200"/>
              </a:spcAft>
              <a:buFont typeface="Wingdings" panose="05000000000000000000" pitchFamily="2" charset="2"/>
              <a:buChar char="§"/>
              <a:defRPr/>
            </a:pPr>
            <a:r>
              <a:rPr lang="en-CA" sz="3800" dirty="0" smtClean="0">
                <a:latin typeface="Segoe UI" panose="020B0502040204020203" pitchFamily="34" charset="0"/>
                <a:cs typeface="Segoe UI" panose="020B0502040204020203" pitchFamily="34" charset="0"/>
              </a:rPr>
              <a:t>Students </a:t>
            </a:r>
            <a:r>
              <a:rPr lang="en-CA" sz="3800" dirty="0">
                <a:latin typeface="Segoe UI" panose="020B0502040204020203" pitchFamily="34" charset="0"/>
                <a:cs typeface="Segoe UI" panose="020B0502040204020203" pitchFamily="34" charset="0"/>
              </a:rPr>
              <a:t>with ADHD were significantly more confident than students with LD &amp; ADHD in being able to understand their textbooks. </a:t>
            </a:r>
            <a:endParaRPr lang="en-CA" sz="3800" dirty="0" smtClean="0">
              <a:latin typeface="Segoe UI" panose="020B0502040204020203" pitchFamily="34" charset="0"/>
              <a:cs typeface="Segoe UI" panose="020B0502040204020203" pitchFamily="34" charset="0"/>
            </a:endParaRPr>
          </a:p>
          <a:p>
            <a:pPr marL="571500" indent="-571500">
              <a:spcBef>
                <a:spcPts val="1200"/>
              </a:spcBef>
              <a:spcAft>
                <a:spcPts val="1200"/>
              </a:spcAft>
              <a:buFont typeface="Wingdings" panose="05000000000000000000" pitchFamily="2" charset="2"/>
              <a:buChar char="§"/>
              <a:defRPr/>
            </a:pPr>
            <a:r>
              <a:rPr lang="en-CA" sz="3800" dirty="0" smtClean="0">
                <a:latin typeface="Segoe UI" panose="020B0502040204020203" pitchFamily="34" charset="0"/>
                <a:cs typeface="Segoe UI" panose="020B0502040204020203" pitchFamily="34" charset="0"/>
              </a:rPr>
              <a:t>Students </a:t>
            </a:r>
            <a:r>
              <a:rPr lang="en-CA" sz="3800" dirty="0">
                <a:latin typeface="Segoe UI" panose="020B0502040204020203" pitchFamily="34" charset="0"/>
                <a:cs typeface="Segoe UI" panose="020B0502040204020203" pitchFamily="34" charset="0"/>
              </a:rPr>
              <a:t>with LD had significantly more facilitating study habits than those with ADHD and LD &amp; ADHD. </a:t>
            </a:r>
          </a:p>
          <a:p>
            <a:pPr marL="571500" indent="-571500">
              <a:spcBef>
                <a:spcPts val="1200"/>
              </a:spcBef>
              <a:spcAft>
                <a:spcPts val="0"/>
              </a:spcAft>
              <a:buFont typeface="Wingdings" panose="05000000000000000000" pitchFamily="2" charset="2"/>
              <a:buChar char="§"/>
              <a:defRPr/>
            </a:pPr>
            <a:r>
              <a:rPr lang="en-CA" sz="3800" dirty="0">
                <a:latin typeface="Segoe UI" panose="020B0502040204020203" pitchFamily="34" charset="0"/>
                <a:cs typeface="Segoe UI" panose="020B0502040204020203" pitchFamily="34" charset="0"/>
              </a:rPr>
              <a:t>No significant differences were found on Social Self-Efficacy, CEQ School Environment, and Social Alienation</a:t>
            </a:r>
            <a:endParaRPr lang="en-US" sz="3800" dirty="0">
              <a:latin typeface="Segoe UI" panose="020B0502040204020203" pitchFamily="34" charset="0"/>
              <a:cs typeface="Segoe UI" panose="020B0502040204020203" pitchFamily="34" charset="0"/>
            </a:endParaRPr>
          </a:p>
        </p:txBody>
      </p:sp>
      <p:graphicFrame>
        <p:nvGraphicFramePr>
          <p:cNvPr id="41" name="Chart 40"/>
          <p:cNvGraphicFramePr>
            <a:graphicFrameLocks/>
          </p:cNvGraphicFramePr>
          <p:nvPr>
            <p:extLst>
              <p:ext uri="{D42A27DB-BD31-4B8C-83A1-F6EECF244321}">
                <p14:modId xmlns:p14="http://schemas.microsoft.com/office/powerpoint/2010/main" val="2701135509"/>
              </p:ext>
            </p:extLst>
          </p:nvPr>
        </p:nvGraphicFramePr>
        <p:xfrm>
          <a:off x="20208240" y="11155680"/>
          <a:ext cx="10515600" cy="5358384"/>
        </p:xfrm>
        <a:graphic>
          <a:graphicData uri="http://schemas.openxmlformats.org/drawingml/2006/chart">
            <c:chart xmlns:c="http://schemas.openxmlformats.org/drawingml/2006/chart" xmlns:r="http://schemas.openxmlformats.org/officeDocument/2006/relationships" r:id="rId9"/>
          </a:graphicData>
        </a:graphic>
      </p:graphicFrame>
      <p:sp>
        <p:nvSpPr>
          <p:cNvPr id="42" name="Rectangle 41"/>
          <p:cNvSpPr/>
          <p:nvPr/>
        </p:nvSpPr>
        <p:spPr>
          <a:xfrm>
            <a:off x="17184688" y="6766560"/>
            <a:ext cx="32643762" cy="1296988"/>
          </a:xfrm>
          <a:prstGeom prst="rect">
            <a:avLst/>
          </a:prstGeom>
          <a:solidFill>
            <a:schemeClr val="lt1">
              <a:alpha val="0"/>
            </a:schemeClr>
          </a:solidFill>
          <a:ln w="9525">
            <a:solidFill>
              <a:srgbClr val="0033CC"/>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en-CA" dirty="0">
              <a:solidFill>
                <a:schemeClr val="dk1">
                  <a:alpha val="0"/>
                </a:schemeClr>
              </a:solidFill>
            </a:endParaRPr>
          </a:p>
        </p:txBody>
      </p:sp>
      <p:sp>
        <p:nvSpPr>
          <p:cNvPr id="4119" name="TextBox 2053"/>
          <p:cNvSpPr txBox="1">
            <a:spLocks noChangeArrowheads="1"/>
          </p:cNvSpPr>
          <p:nvPr/>
        </p:nvSpPr>
        <p:spPr bwMode="auto">
          <a:xfrm>
            <a:off x="17213263" y="6766560"/>
            <a:ext cx="3258978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CA" altLang="en-US" sz="7200" dirty="0">
                <a:latin typeface="Segoe UI" panose="020B0502040204020203" pitchFamily="34" charset="0"/>
                <a:cs typeface="Segoe UI" panose="020B0502040204020203" pitchFamily="34" charset="0"/>
              </a:rPr>
              <a:t>Results</a:t>
            </a:r>
          </a:p>
        </p:txBody>
      </p:sp>
      <p:sp>
        <p:nvSpPr>
          <p:cNvPr id="47" name="TextBox 46"/>
          <p:cNvSpPr txBox="1"/>
          <p:nvPr/>
        </p:nvSpPr>
        <p:spPr>
          <a:xfrm>
            <a:off x="34390013" y="6766560"/>
            <a:ext cx="15413037" cy="24704199"/>
          </a:xfrm>
          <a:prstGeom prst="rect">
            <a:avLst/>
          </a:prstGeom>
          <a:noFill/>
        </p:spPr>
        <p:txBody>
          <a:bodyPr>
            <a:spAutoFit/>
          </a:bodyPr>
          <a:lstStyle/>
          <a:p>
            <a:pPr algn="ctr">
              <a:defRPr/>
            </a:pPr>
            <a:endParaRPr lang="en-CA" sz="3800" dirty="0">
              <a:latin typeface="Segoe UI" panose="020B0502040204020203" pitchFamily="34" charset="0"/>
              <a:cs typeface="Segoe UI" panose="020B0502040204020203" pitchFamily="34" charset="0"/>
            </a:endParaRPr>
          </a:p>
          <a:p>
            <a:pPr>
              <a:defRPr/>
            </a:pPr>
            <a:endParaRPr lang="en-CA" sz="7200" dirty="0">
              <a:latin typeface="Segoe UI" panose="020B0502040204020203" pitchFamily="34" charset="0"/>
              <a:cs typeface="Segoe UI" panose="020B0502040204020203" pitchFamily="34" charset="0"/>
            </a:endParaRPr>
          </a:p>
          <a:p>
            <a:pPr marL="571500" indent="-571500">
              <a:spcBef>
                <a:spcPts val="1200"/>
              </a:spcBef>
              <a:spcAft>
                <a:spcPts val="1200"/>
              </a:spcAft>
              <a:buFont typeface="Wingdings" panose="05000000000000000000" pitchFamily="2" charset="2"/>
              <a:buChar char="§"/>
              <a:defRPr/>
            </a:pPr>
            <a:r>
              <a:rPr lang="en-CA" sz="3800" dirty="0">
                <a:latin typeface="Segoe UI" panose="020B0502040204020203" pitchFamily="34" charset="0"/>
                <a:cs typeface="Segoe UI" panose="020B0502040204020203" pitchFamily="34" charset="0"/>
              </a:rPr>
              <a:t>Students with LD had significantly more facilitating personal situations than students with ADHD and students with comorbid LD &amp; ADHD. Scores of students with ADHD and with LD &amp; ADHD did not significantly differ.  </a:t>
            </a:r>
            <a:endParaRPr lang="en-CA" sz="3800" dirty="0" smtClean="0">
              <a:latin typeface="Segoe UI" panose="020B0502040204020203" pitchFamily="34" charset="0"/>
              <a:cs typeface="Segoe UI" panose="020B0502040204020203" pitchFamily="34" charset="0"/>
            </a:endParaRPr>
          </a:p>
          <a:p>
            <a:pPr marL="571500" indent="-571500">
              <a:spcBef>
                <a:spcPts val="1200"/>
              </a:spcBef>
              <a:spcAft>
                <a:spcPts val="1200"/>
              </a:spcAft>
              <a:buFont typeface="Wingdings" panose="05000000000000000000" pitchFamily="2" charset="2"/>
              <a:buChar char="§"/>
              <a:defRPr/>
            </a:pPr>
            <a:endParaRPr lang="en-US" sz="3800" dirty="0">
              <a:latin typeface="Segoe UI" panose="020B0502040204020203" pitchFamily="34" charset="0"/>
              <a:cs typeface="Segoe UI" panose="020B0502040204020203" pitchFamily="34" charset="0"/>
            </a:endParaRPr>
          </a:p>
          <a:p>
            <a:pPr marL="571500" indent="-571500">
              <a:spcBef>
                <a:spcPts val="1200"/>
              </a:spcBef>
              <a:spcAft>
                <a:spcPts val="1200"/>
              </a:spcAft>
              <a:buFont typeface="Wingdings" panose="05000000000000000000" pitchFamily="2" charset="2"/>
              <a:buChar char="§"/>
              <a:defRPr/>
            </a:pPr>
            <a:endParaRPr lang="en-US" sz="3800" dirty="0">
              <a:latin typeface="Segoe UI" panose="020B0502040204020203" pitchFamily="34" charset="0"/>
              <a:cs typeface="Segoe UI" panose="020B0502040204020203" pitchFamily="34" charset="0"/>
            </a:endParaRPr>
          </a:p>
          <a:p>
            <a:pPr marL="571500" indent="-571500">
              <a:spcBef>
                <a:spcPts val="1200"/>
              </a:spcBef>
              <a:spcAft>
                <a:spcPts val="1200"/>
              </a:spcAft>
              <a:buFont typeface="Wingdings" panose="05000000000000000000" pitchFamily="2" charset="2"/>
              <a:buChar char="§"/>
              <a:defRPr/>
            </a:pPr>
            <a:endParaRPr lang="en-US" sz="3800" dirty="0">
              <a:latin typeface="Segoe UI" panose="020B0502040204020203" pitchFamily="34" charset="0"/>
              <a:cs typeface="Segoe UI" panose="020B0502040204020203" pitchFamily="34" charset="0"/>
            </a:endParaRPr>
          </a:p>
          <a:p>
            <a:pPr marL="571500" indent="-571500">
              <a:spcBef>
                <a:spcPts val="1200"/>
              </a:spcBef>
              <a:spcAft>
                <a:spcPts val="1200"/>
              </a:spcAft>
              <a:buFont typeface="Wingdings" panose="05000000000000000000" pitchFamily="2" charset="2"/>
              <a:buChar char="§"/>
              <a:defRPr/>
            </a:pPr>
            <a:endParaRPr lang="en-US" sz="3800" dirty="0">
              <a:latin typeface="Segoe UI" panose="020B0502040204020203" pitchFamily="34" charset="0"/>
              <a:cs typeface="Segoe UI" panose="020B0502040204020203" pitchFamily="34" charset="0"/>
            </a:endParaRPr>
          </a:p>
          <a:p>
            <a:pPr marL="571500" indent="-571500">
              <a:spcBef>
                <a:spcPts val="1200"/>
              </a:spcBef>
              <a:spcAft>
                <a:spcPts val="1200"/>
              </a:spcAft>
              <a:buFont typeface="Wingdings" panose="05000000000000000000" pitchFamily="2" charset="2"/>
              <a:buChar char="§"/>
              <a:defRPr/>
            </a:pPr>
            <a:endParaRPr lang="en-US" sz="3800" dirty="0">
              <a:latin typeface="Segoe UI" panose="020B0502040204020203" pitchFamily="34" charset="0"/>
              <a:cs typeface="Segoe UI" panose="020B0502040204020203" pitchFamily="34" charset="0"/>
            </a:endParaRPr>
          </a:p>
          <a:p>
            <a:pPr marL="571500" indent="-571500">
              <a:spcBef>
                <a:spcPts val="1200"/>
              </a:spcBef>
              <a:spcAft>
                <a:spcPts val="1200"/>
              </a:spcAft>
              <a:buFont typeface="Wingdings" panose="05000000000000000000" pitchFamily="2" charset="2"/>
              <a:buChar char="§"/>
              <a:defRPr/>
            </a:pPr>
            <a:endParaRPr lang="en-US" sz="3800" dirty="0">
              <a:latin typeface="Segoe UI" panose="020B0502040204020203" pitchFamily="34" charset="0"/>
              <a:cs typeface="Segoe UI" panose="020B0502040204020203" pitchFamily="34" charset="0"/>
            </a:endParaRPr>
          </a:p>
          <a:p>
            <a:pPr>
              <a:spcBef>
                <a:spcPts val="1200"/>
              </a:spcBef>
              <a:spcAft>
                <a:spcPts val="0"/>
              </a:spcAft>
              <a:defRPr/>
            </a:pPr>
            <a:endParaRPr lang="en-US" sz="3600" dirty="0">
              <a:latin typeface="Segoe UI" panose="020B0502040204020203" pitchFamily="34" charset="0"/>
              <a:cs typeface="Segoe UI" panose="020B0502040204020203" pitchFamily="34" charset="0"/>
            </a:endParaRPr>
          </a:p>
          <a:p>
            <a:pPr algn="ctr">
              <a:spcBef>
                <a:spcPts val="1000"/>
              </a:spcBef>
              <a:spcAft>
                <a:spcPts val="1200"/>
              </a:spcAft>
              <a:defRPr/>
            </a:pPr>
            <a:r>
              <a:rPr lang="en-CA" sz="7300" dirty="0">
                <a:latin typeface="Segoe UI" panose="020B0502040204020203" pitchFamily="34" charset="0"/>
                <a:cs typeface="Segoe UI" panose="020B0502040204020203" pitchFamily="34" charset="0"/>
              </a:rPr>
              <a:t>Conclusions</a:t>
            </a:r>
          </a:p>
          <a:p>
            <a:pPr marL="571500" indent="-571500">
              <a:spcBef>
                <a:spcPts val="1200"/>
              </a:spcBef>
              <a:spcAft>
                <a:spcPts val="1200"/>
              </a:spcAft>
              <a:buFont typeface="Wingdings" panose="05000000000000000000" pitchFamily="2" charset="2"/>
              <a:buChar char="§"/>
              <a:defRPr/>
            </a:pPr>
            <a:r>
              <a:rPr lang="en-CA" sz="3800" dirty="0" smtClean="0">
                <a:latin typeface="Segoe UI" panose="020B0502040204020203" pitchFamily="34" charset="0"/>
                <a:cs typeface="Segoe UI" panose="020B0502040204020203" pitchFamily="34" charset="0"/>
              </a:rPr>
              <a:t>Students with </a:t>
            </a:r>
            <a:r>
              <a:rPr lang="en-CA" sz="3800" dirty="0">
                <a:latin typeface="Segoe UI" panose="020B0502040204020203" pitchFamily="34" charset="0"/>
                <a:cs typeface="Segoe UI" panose="020B0502040204020203" pitchFamily="34" charset="0"/>
              </a:rPr>
              <a:t>ADHD had worse personal situations and lower confidence in their ability to complete course related tasks than students with LD. Comorbid LD and ADHD sometimes led to worse outcomes than either disability alone. </a:t>
            </a:r>
          </a:p>
          <a:p>
            <a:pPr marL="571500" indent="-571500">
              <a:spcBef>
                <a:spcPts val="1200"/>
              </a:spcBef>
              <a:spcAft>
                <a:spcPts val="1200"/>
              </a:spcAft>
              <a:buFont typeface="Wingdings" panose="05000000000000000000" pitchFamily="2" charset="2"/>
              <a:buChar char="§"/>
              <a:defRPr/>
            </a:pPr>
            <a:r>
              <a:rPr lang="en-CA" sz="3800" dirty="0" smtClean="0">
                <a:latin typeface="Segoe UI" panose="020B0502040204020203" pitchFamily="34" charset="0"/>
                <a:cs typeface="Segoe UI" panose="020B0502040204020203" pitchFamily="34" charset="0"/>
              </a:rPr>
              <a:t>The common </a:t>
            </a:r>
            <a:r>
              <a:rPr lang="en-CA" sz="3800" dirty="0">
                <a:latin typeface="Segoe UI" panose="020B0502040204020203" pitchFamily="34" charset="0"/>
                <a:cs typeface="Segoe UI" panose="020B0502040204020203" pitchFamily="34" charset="0"/>
              </a:rPr>
              <a:t>practice of combining students with LD and those with ADHD should be avoided</a:t>
            </a:r>
            <a:r>
              <a:rPr lang="en-CA" sz="3800" dirty="0" smtClean="0">
                <a:latin typeface="Segoe UI" panose="020B0502040204020203" pitchFamily="34" charset="0"/>
                <a:cs typeface="Segoe UI" panose="020B0502040204020203" pitchFamily="34" charset="0"/>
              </a:rPr>
              <a:t>.</a:t>
            </a:r>
          </a:p>
          <a:p>
            <a:pPr marL="571500" indent="-571500">
              <a:spcBef>
                <a:spcPts val="1200"/>
              </a:spcBef>
              <a:spcAft>
                <a:spcPts val="1200"/>
              </a:spcAft>
              <a:buFont typeface="Wingdings" panose="05000000000000000000" pitchFamily="2" charset="2"/>
              <a:buChar char="§"/>
              <a:defRPr/>
            </a:pPr>
            <a:endParaRPr lang="en-CA" sz="3800" dirty="0">
              <a:latin typeface="Segoe UI" panose="020B0502040204020203" pitchFamily="34" charset="0"/>
              <a:cs typeface="Segoe UI" panose="020B0502040204020203" pitchFamily="34" charset="0"/>
            </a:endParaRPr>
          </a:p>
          <a:p>
            <a:pPr algn="ctr">
              <a:spcBef>
                <a:spcPts val="1200"/>
              </a:spcBef>
              <a:defRPr/>
            </a:pPr>
            <a:r>
              <a:rPr lang="en-CA" sz="7200" dirty="0">
                <a:latin typeface="Segoe UI" panose="020B0502040204020203" pitchFamily="34" charset="0"/>
                <a:cs typeface="Segoe UI" panose="020B0502040204020203" pitchFamily="34" charset="0"/>
              </a:rPr>
              <a:t>References</a:t>
            </a:r>
          </a:p>
          <a:p>
            <a:pPr marL="457200" indent="-457200">
              <a:spcBef>
                <a:spcPts val="0"/>
              </a:spcBef>
              <a:spcAft>
                <a:spcPts val="0"/>
              </a:spcAft>
              <a:buFont typeface="Wingdings" panose="05000000000000000000" pitchFamily="2" charset="2"/>
              <a:buChar char="§"/>
              <a:defRPr/>
            </a:pPr>
            <a:endParaRPr lang="en-CA" sz="3200" dirty="0" smtClean="0">
              <a:latin typeface="Segoe UI" panose="020B0502040204020203" pitchFamily="34" charset="0"/>
              <a:cs typeface="Segoe UI" panose="020B0502040204020203" pitchFamily="34" charset="0"/>
            </a:endParaRPr>
          </a:p>
          <a:p>
            <a:pPr marL="457200" indent="-457200">
              <a:spcBef>
                <a:spcPts val="0"/>
              </a:spcBef>
              <a:spcAft>
                <a:spcPts val="0"/>
              </a:spcAft>
              <a:buFont typeface="Wingdings" panose="05000000000000000000" pitchFamily="2" charset="2"/>
              <a:buChar char="§"/>
              <a:defRPr/>
            </a:pPr>
            <a:r>
              <a:rPr lang="en-CA" sz="3200" dirty="0" smtClean="0">
                <a:latin typeface="Segoe UI" panose="020B0502040204020203" pitchFamily="34" charset="0"/>
                <a:cs typeface="Segoe UI" panose="020B0502040204020203" pitchFamily="34" charset="0"/>
              </a:rPr>
              <a:t>DuPaul </a:t>
            </a:r>
            <a:r>
              <a:rPr lang="en-CA" sz="3200" dirty="0">
                <a:latin typeface="Segoe UI" panose="020B0502040204020203" pitchFamily="34" charset="0"/>
                <a:cs typeface="Segoe UI" panose="020B0502040204020203" pitchFamily="34" charset="0"/>
              </a:rPr>
              <a:t>et al., (2013). Comorbidity of LD and ADHD: Implications of DSM-5 for assessment and treatment. </a:t>
            </a:r>
            <a:r>
              <a:rPr lang="en-CA" sz="3200" i="1" dirty="0">
                <a:latin typeface="Segoe UI" panose="020B0502040204020203" pitchFamily="34" charset="0"/>
                <a:cs typeface="Segoe UI" panose="020B0502040204020203" pitchFamily="34" charset="0"/>
              </a:rPr>
              <a:t>Journal of Learning Disabilities, 46</a:t>
            </a:r>
            <a:r>
              <a:rPr lang="en-CA" sz="3200" dirty="0">
                <a:latin typeface="Segoe UI" panose="020B0502040204020203" pitchFamily="34" charset="0"/>
                <a:cs typeface="Segoe UI" panose="020B0502040204020203" pitchFamily="34" charset="0"/>
              </a:rPr>
              <a:t>, 43-51. </a:t>
            </a:r>
          </a:p>
          <a:p>
            <a:pPr marL="457200" indent="-457200">
              <a:spcBef>
                <a:spcPts val="0"/>
              </a:spcBef>
              <a:spcAft>
                <a:spcPts val="0"/>
              </a:spcAft>
              <a:buFont typeface="Wingdings" panose="05000000000000000000" pitchFamily="2" charset="2"/>
              <a:buChar char="§"/>
              <a:defRPr/>
            </a:pPr>
            <a:r>
              <a:rPr lang="en-CA" sz="3200" dirty="0">
                <a:latin typeface="Segoe UI" panose="020B0502040204020203" pitchFamily="34" charset="0"/>
                <a:cs typeface="Segoe UI" panose="020B0502040204020203" pitchFamily="34" charset="0"/>
              </a:rPr>
              <a:t>Fichten et al., (2006). College students with disabilities: Their future and success. Retrieved from ERIC database. </a:t>
            </a:r>
          </a:p>
          <a:p>
            <a:pPr marL="457200" indent="-457200">
              <a:spcBef>
                <a:spcPts val="0"/>
              </a:spcBef>
              <a:spcAft>
                <a:spcPts val="0"/>
              </a:spcAft>
              <a:buFont typeface="Wingdings" panose="05000000000000000000" pitchFamily="2" charset="2"/>
              <a:buChar char="§"/>
              <a:defRPr/>
            </a:pPr>
            <a:r>
              <a:rPr lang="en-CA" sz="3200" dirty="0">
                <a:latin typeface="Segoe UI" panose="020B0502040204020203" pitchFamily="34" charset="0"/>
                <a:cs typeface="Segoe UI" panose="020B0502040204020203" pitchFamily="34" charset="0"/>
              </a:rPr>
              <a:t>Parker, D. R., &amp; Banerjee, M. (2007). Leveling the digital playing field: Assessing the learning technology needs of college-bound students with LD and/or ADHD. </a:t>
            </a:r>
            <a:r>
              <a:rPr lang="en-CA" sz="3200" i="1" dirty="0">
                <a:latin typeface="Segoe UI" panose="020B0502040204020203" pitchFamily="34" charset="0"/>
                <a:cs typeface="Segoe UI" panose="020B0502040204020203" pitchFamily="34" charset="0"/>
              </a:rPr>
              <a:t>Assessment for Effective Intervention, 33</a:t>
            </a:r>
            <a:r>
              <a:rPr lang="en-CA" sz="3200" dirty="0">
                <a:latin typeface="Segoe UI" panose="020B0502040204020203" pitchFamily="34" charset="0"/>
                <a:cs typeface="Segoe UI" panose="020B0502040204020203" pitchFamily="34" charset="0"/>
              </a:rPr>
              <a:t>, 5-14</a:t>
            </a:r>
          </a:p>
          <a:p>
            <a:pPr marL="457200" indent="-457200">
              <a:spcBef>
                <a:spcPts val="0"/>
              </a:spcBef>
              <a:spcAft>
                <a:spcPts val="0"/>
              </a:spcAft>
              <a:buFont typeface="Wingdings" panose="05000000000000000000" pitchFamily="2" charset="2"/>
              <a:buChar char="§"/>
              <a:defRPr/>
            </a:pPr>
            <a:r>
              <a:rPr lang="en-CA" sz="3200" dirty="0">
                <a:latin typeface="Segoe UI" panose="020B0502040204020203" pitchFamily="34" charset="0"/>
                <a:cs typeface="Segoe UI" panose="020B0502040204020203" pitchFamily="34" charset="0"/>
              </a:rPr>
              <a:t>Solberg et al., (1998). The adaptive success identity plan (ASIP): A career intervention for college students</a:t>
            </a:r>
            <a:r>
              <a:rPr lang="en-CA" sz="3200" i="1" dirty="0">
                <a:latin typeface="Segoe UI" panose="020B0502040204020203" pitchFamily="34" charset="0"/>
                <a:cs typeface="Segoe UI" panose="020B0502040204020203" pitchFamily="34" charset="0"/>
              </a:rPr>
              <a:t>. The Career Development Quarterly, 47</a:t>
            </a:r>
            <a:r>
              <a:rPr lang="en-CA" sz="3200" dirty="0">
                <a:latin typeface="Segoe UI" panose="020B0502040204020203" pitchFamily="34" charset="0"/>
                <a:cs typeface="Segoe UI" panose="020B0502040204020203" pitchFamily="34" charset="0"/>
              </a:rPr>
              <a:t>, 48-95. </a:t>
            </a:r>
          </a:p>
          <a:p>
            <a:pPr marL="457200" indent="-457200">
              <a:spcBef>
                <a:spcPts val="0"/>
              </a:spcBef>
              <a:spcAft>
                <a:spcPts val="0"/>
              </a:spcAft>
              <a:buFont typeface="Wingdings" panose="05000000000000000000" pitchFamily="2" charset="2"/>
              <a:buChar char="§"/>
              <a:defRPr/>
            </a:pPr>
            <a:r>
              <a:rPr lang="en-CA" sz="3200" dirty="0">
                <a:latin typeface="Segoe UI" panose="020B0502040204020203" pitchFamily="34" charset="0"/>
                <a:cs typeface="Segoe UI" panose="020B0502040204020203" pitchFamily="34" charset="0"/>
              </a:rPr>
              <a:t>Wiseman et al., (1988). Predicting academic success for disabled students in higher education</a:t>
            </a:r>
            <a:r>
              <a:rPr lang="en-CA" sz="3200" i="1" dirty="0">
                <a:latin typeface="Segoe UI" panose="020B0502040204020203" pitchFamily="34" charset="0"/>
                <a:cs typeface="Segoe UI" panose="020B0502040204020203" pitchFamily="34" charset="0"/>
              </a:rPr>
              <a:t>. Research in Higher Education, 28</a:t>
            </a:r>
            <a:r>
              <a:rPr lang="en-CA" sz="3200" dirty="0">
                <a:latin typeface="Segoe UI" panose="020B0502040204020203" pitchFamily="34" charset="0"/>
                <a:cs typeface="Segoe UI" panose="020B0502040204020203" pitchFamily="34" charset="0"/>
              </a:rPr>
              <a:t>, 255 - 269. </a:t>
            </a:r>
          </a:p>
        </p:txBody>
      </p:sp>
      <p:graphicFrame>
        <p:nvGraphicFramePr>
          <p:cNvPr id="63" name="Chart 62"/>
          <p:cNvGraphicFramePr>
            <a:graphicFrameLocks/>
          </p:cNvGraphicFramePr>
          <p:nvPr>
            <p:extLst>
              <p:ext uri="{D42A27DB-BD31-4B8C-83A1-F6EECF244321}">
                <p14:modId xmlns:p14="http://schemas.microsoft.com/office/powerpoint/2010/main" val="769874237"/>
              </p:ext>
            </p:extLst>
          </p:nvPr>
        </p:nvGraphicFramePr>
        <p:xfrm>
          <a:off x="25235945" y="19666184"/>
          <a:ext cx="7205472" cy="6153912"/>
        </p:xfrm>
        <a:graphic>
          <a:graphicData uri="http://schemas.openxmlformats.org/drawingml/2006/chart">
            <c:chart xmlns:c="http://schemas.openxmlformats.org/drawingml/2006/chart" xmlns:r="http://schemas.openxmlformats.org/officeDocument/2006/relationships" r:id="rId10"/>
          </a:graphicData>
        </a:graphic>
      </p:graphicFrame>
      <p:sp>
        <p:nvSpPr>
          <p:cNvPr id="65" name="Rectangle 64"/>
          <p:cNvSpPr/>
          <p:nvPr/>
        </p:nvSpPr>
        <p:spPr>
          <a:xfrm>
            <a:off x="34390013" y="17099280"/>
            <a:ext cx="15413037" cy="1296987"/>
          </a:xfrm>
          <a:prstGeom prst="rect">
            <a:avLst/>
          </a:prstGeom>
          <a:solidFill>
            <a:schemeClr val="lt1">
              <a:alpha val="0"/>
            </a:schemeClr>
          </a:solidFill>
          <a:ln w="9525">
            <a:solidFill>
              <a:srgbClr val="0033CC"/>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en-CA" dirty="0">
              <a:solidFill>
                <a:schemeClr val="dk1">
                  <a:alpha val="0"/>
                </a:schemeClr>
              </a:solidFill>
            </a:endParaRPr>
          </a:p>
        </p:txBody>
      </p:sp>
      <p:graphicFrame>
        <p:nvGraphicFramePr>
          <p:cNvPr id="40" name="Chart 39"/>
          <p:cNvGraphicFramePr>
            <a:graphicFrameLocks/>
          </p:cNvGraphicFramePr>
          <p:nvPr>
            <p:extLst>
              <p:ext uri="{D42A27DB-BD31-4B8C-83A1-F6EECF244321}">
                <p14:modId xmlns:p14="http://schemas.microsoft.com/office/powerpoint/2010/main" val="1239082766"/>
              </p:ext>
            </p:extLst>
          </p:nvPr>
        </p:nvGraphicFramePr>
        <p:xfrm>
          <a:off x="35067240" y="11155680"/>
          <a:ext cx="10513168" cy="5355473"/>
        </p:xfrm>
        <a:graphic>
          <a:graphicData uri="http://schemas.openxmlformats.org/drawingml/2006/chart">
            <c:chart xmlns:c="http://schemas.openxmlformats.org/drawingml/2006/chart" xmlns:r="http://schemas.openxmlformats.org/officeDocument/2006/relationships" r:id="rId11"/>
          </a:graphicData>
        </a:graphic>
      </p:graphicFrame>
      <p:sp>
        <p:nvSpPr>
          <p:cNvPr id="68" name="Rectangle 67"/>
          <p:cNvSpPr/>
          <p:nvPr/>
        </p:nvSpPr>
        <p:spPr>
          <a:xfrm>
            <a:off x="34413825" y="23550942"/>
            <a:ext cx="15414625" cy="1296988"/>
          </a:xfrm>
          <a:prstGeom prst="rect">
            <a:avLst/>
          </a:prstGeom>
          <a:solidFill>
            <a:schemeClr val="lt1">
              <a:alpha val="0"/>
            </a:schemeClr>
          </a:solidFill>
          <a:ln w="9525">
            <a:solidFill>
              <a:srgbClr val="0033CC"/>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en-CA" dirty="0">
              <a:solidFill>
                <a:schemeClr val="dk1">
                  <a:alpha val="0"/>
                </a:schemeClr>
              </a:solidFill>
            </a:endParaRPr>
          </a:p>
        </p:txBody>
      </p:sp>
      <p:pic>
        <p:nvPicPr>
          <p:cNvPr id="30" name="Picture 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087851" y="1225155"/>
            <a:ext cx="2592288" cy="28746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2" name="Group 31"/>
          <p:cNvGrpSpPr/>
          <p:nvPr/>
        </p:nvGrpSpPr>
        <p:grpSpPr>
          <a:xfrm>
            <a:off x="36050522" y="30576465"/>
            <a:ext cx="12141229" cy="1546948"/>
            <a:chOff x="17276270" y="30114621"/>
            <a:chExt cx="12141229" cy="1546948"/>
          </a:xfrm>
        </p:grpSpPr>
        <p:pic>
          <p:nvPicPr>
            <p:cNvPr id="34" name="Picture 1028" descr="Logo du Réseau de Recherche Adaptech"/>
            <p:cNvPicPr>
              <a:picLocks noChangeAspect="1" noChangeArrowheads="1"/>
            </p:cNvPicPr>
            <p:nvPr/>
          </p:nvPicPr>
          <p:blipFill>
            <a:blip r:embed="rId13" cstate="print"/>
            <a:stretch>
              <a:fillRect/>
            </a:stretch>
          </p:blipFill>
          <p:spPr bwMode="auto">
            <a:xfrm>
              <a:off x="17276270" y="30558569"/>
              <a:ext cx="936221" cy="1103000"/>
            </a:xfrm>
            <a:prstGeom prst="rect">
              <a:avLst/>
            </a:prstGeom>
            <a:noFill/>
            <a:ln>
              <a:noFill/>
            </a:ln>
          </p:spPr>
        </p:pic>
        <p:pic>
          <p:nvPicPr>
            <p:cNvPr id="35" name="Picture 1029" descr="Logo du Collège Dawson"/>
            <p:cNvPicPr>
              <a:picLocks noChangeAspect="1" noChangeArrowheads="1"/>
            </p:cNvPicPr>
            <p:nvPr/>
          </p:nvPicPr>
          <p:blipFill>
            <a:blip r:embed="rId14" cstate="print"/>
            <a:stretch>
              <a:fillRect/>
            </a:stretch>
          </p:blipFill>
          <p:spPr bwMode="auto">
            <a:xfrm>
              <a:off x="18945298" y="30816236"/>
              <a:ext cx="2155777" cy="717433"/>
            </a:xfrm>
            <a:prstGeom prst="rect">
              <a:avLst/>
            </a:prstGeom>
            <a:noFill/>
            <a:ln>
              <a:noFill/>
            </a:ln>
          </p:spPr>
        </p:pic>
        <p:pic>
          <p:nvPicPr>
            <p:cNvPr id="36" name="Picture 1" descr="Logo de l'Hôpital Général Juif"/>
            <p:cNvPicPr>
              <a:picLocks noChangeAspect="1"/>
            </p:cNvPicPr>
            <p:nvPr/>
          </p:nvPicPr>
          <p:blipFill>
            <a:blip r:embed="rId15" cstate="print"/>
            <a:srcRect/>
            <a:stretch>
              <a:fillRect/>
            </a:stretch>
          </p:blipFill>
          <p:spPr bwMode="auto">
            <a:xfrm>
              <a:off x="24503948" y="30732286"/>
              <a:ext cx="2861823" cy="854477"/>
            </a:xfrm>
            <a:prstGeom prst="rect">
              <a:avLst/>
            </a:prstGeom>
            <a:noFill/>
            <a:ln w="9525">
              <a:noFill/>
              <a:miter lim="800000"/>
              <a:headEnd/>
              <a:tailEnd/>
            </a:ln>
          </p:spPr>
        </p:pic>
        <p:pic>
          <p:nvPicPr>
            <p:cNvPr id="37" name="Picture 147" descr="Logo de l'Université McGill&#10;"/>
            <p:cNvPicPr>
              <a:picLocks noChangeAspect="1" noChangeArrowheads="1"/>
            </p:cNvPicPr>
            <p:nvPr/>
          </p:nvPicPr>
          <p:blipFill>
            <a:blip r:embed="rId16" cstate="print"/>
            <a:stretch>
              <a:fillRect/>
            </a:stretch>
          </p:blipFill>
          <p:spPr bwMode="auto">
            <a:xfrm>
              <a:off x="21631944" y="30866681"/>
              <a:ext cx="2493467" cy="585689"/>
            </a:xfrm>
            <a:prstGeom prst="rect">
              <a:avLst/>
            </a:prstGeom>
            <a:noFill/>
            <a:ln>
              <a:noFill/>
            </a:ln>
          </p:spPr>
        </p:pic>
        <p:pic>
          <p:nvPicPr>
            <p:cNvPr id="38" name="Image 8" descr="logo CRIR"/>
            <p:cNvPicPr>
              <a:picLocks noChangeAspect="1"/>
            </p:cNvPicPr>
            <p:nvPr/>
          </p:nvPicPr>
          <p:blipFill>
            <a:blip r:embed="rId17">
              <a:clrChange>
                <a:clrFrom>
                  <a:srgbClr val="FBFAFA"/>
                </a:clrFrom>
                <a:clrTo>
                  <a:srgbClr val="FBFAFA">
                    <a:alpha val="0"/>
                  </a:srgbClr>
                </a:clrTo>
              </a:clrChange>
              <a:extLst>
                <a:ext uri="{28A0092B-C50C-407E-A947-70E740481C1C}">
                  <a14:useLocalDpi xmlns:a14="http://schemas.microsoft.com/office/drawing/2010/main" val="0"/>
                </a:ext>
              </a:extLst>
            </a:blip>
            <a:srcRect/>
            <a:stretch>
              <a:fillRect/>
            </a:stretch>
          </p:blipFill>
          <p:spPr bwMode="auto">
            <a:xfrm>
              <a:off x="27869827" y="30114621"/>
              <a:ext cx="1547672" cy="1472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9" name="TextBox 38"/>
          <p:cNvSpPr txBox="1"/>
          <p:nvPr/>
        </p:nvSpPr>
        <p:spPr>
          <a:xfrm>
            <a:off x="17689043" y="31278080"/>
            <a:ext cx="15925147" cy="584775"/>
          </a:xfrm>
          <a:prstGeom prst="rect">
            <a:avLst/>
          </a:prstGeom>
          <a:noFill/>
        </p:spPr>
        <p:txBody>
          <a:bodyPr wrap="square" rtlCol="0">
            <a:spAutoFit/>
          </a:bodyPr>
          <a:lstStyle/>
          <a:p>
            <a:r>
              <a:rPr lang="fr-FR" sz="3200" i="1" dirty="0" err="1" smtClean="0">
                <a:latin typeface="Segoe UI" panose="020B0502040204020203" pitchFamily="34" charset="0"/>
                <a:cs typeface="Segoe UI" panose="020B0502040204020203" pitchFamily="34" charset="0"/>
              </a:rPr>
              <a:t>Presentation</a:t>
            </a:r>
            <a:r>
              <a:rPr lang="fr-FR" sz="3200" i="1" dirty="0" smtClean="0">
                <a:latin typeface="Segoe UI" panose="020B0502040204020203" pitchFamily="34" charset="0"/>
                <a:cs typeface="Segoe UI" panose="020B0502040204020203" pitchFamily="34" charset="0"/>
              </a:rPr>
              <a:t> at the Canadian </a:t>
            </a:r>
            <a:r>
              <a:rPr lang="fr-FR" sz="3200" i="1" dirty="0" err="1" smtClean="0">
                <a:latin typeface="Segoe UI" panose="020B0502040204020203" pitchFamily="34" charset="0"/>
                <a:cs typeface="Segoe UI" panose="020B0502040204020203" pitchFamily="34" charset="0"/>
              </a:rPr>
              <a:t>Psychological</a:t>
            </a:r>
            <a:r>
              <a:rPr lang="fr-FR" sz="3200" i="1" dirty="0" smtClean="0">
                <a:latin typeface="Segoe UI" panose="020B0502040204020203" pitchFamily="34" charset="0"/>
                <a:cs typeface="Segoe UI" panose="020B0502040204020203" pitchFamily="34" charset="0"/>
              </a:rPr>
              <a:t> Association Convention, </a:t>
            </a:r>
            <a:r>
              <a:rPr lang="fr-FR" sz="3200" i="1" dirty="0" err="1" smtClean="0">
                <a:latin typeface="Segoe UI" panose="020B0502040204020203" pitchFamily="34" charset="0"/>
                <a:cs typeface="Segoe UI" panose="020B0502040204020203" pitchFamily="34" charset="0"/>
              </a:rPr>
              <a:t>June</a:t>
            </a:r>
            <a:r>
              <a:rPr lang="fr-FR" sz="3200" i="1" dirty="0" smtClean="0">
                <a:latin typeface="Segoe UI" panose="020B0502040204020203" pitchFamily="34" charset="0"/>
                <a:cs typeface="Segoe UI" panose="020B0502040204020203" pitchFamily="34" charset="0"/>
              </a:rPr>
              <a:t> 2015, Ottawa</a:t>
            </a:r>
            <a:endParaRPr lang="fr-FR" sz="3200" i="1" dirty="0">
              <a:latin typeface="Segoe UI" panose="020B0502040204020203" pitchFamily="34" charset="0"/>
              <a:cs typeface="Segoe UI" panose="020B0502040204020203" pitchFamily="34" charset="0"/>
            </a:endParaRPr>
          </a:p>
        </p:txBody>
      </p:sp>
      <p:sp>
        <p:nvSpPr>
          <p:cNvPr id="4" name="Rectangle 3"/>
          <p:cNvSpPr/>
          <p:nvPr/>
        </p:nvSpPr>
        <p:spPr>
          <a:xfrm>
            <a:off x="43063515" y="4969571"/>
            <a:ext cx="6591869" cy="584775"/>
          </a:xfrm>
          <a:prstGeom prst="rect">
            <a:avLst/>
          </a:prstGeom>
        </p:spPr>
        <p:txBody>
          <a:bodyPr wrap="none">
            <a:spAutoFit/>
          </a:bodyPr>
          <a:lstStyle/>
          <a:p>
            <a:r>
              <a:rPr lang="en-CA" sz="3200" dirty="0" smtClean="0">
                <a:latin typeface="Segoe UI" panose="020B0502040204020203" pitchFamily="34" charset="0"/>
                <a:cs typeface="Segoe UI" panose="020B0502040204020203" pitchFamily="34" charset="0"/>
              </a:rPr>
              <a:t>Contact: jillian.budd@mail.mcgill.ca</a:t>
            </a:r>
            <a:endParaRPr lang="en-CA" sz="3200" dirty="0">
              <a:latin typeface="Segoe UI" panose="020B0502040204020203" pitchFamily="34" charset="0"/>
              <a:cs typeface="Segoe UI" panose="020B0502040204020203" pitchFamily="34" charset="0"/>
            </a:endParaRPr>
          </a:p>
        </p:txBody>
      </p:sp>
      <p:pic>
        <p:nvPicPr>
          <p:cNvPr id="43" name="Picture 2" descr="Creative Commons License symbol for Attribution - Non Commercia l- No Derivatives 4.0 International. Copyright is &#10;http://creativecommons.org/about &#10;" title="Creative Commons License symbol"/>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520580" y="31020413"/>
            <a:ext cx="3165880" cy="1101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6620</TotalTime>
  <Words>675</Words>
  <Application>Microsoft Office PowerPoint</Application>
  <PresentationFormat>Custom</PresentationFormat>
  <Paragraphs>94</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Office Theme</vt:lpstr>
      <vt:lpstr>Worksheet</vt:lpstr>
      <vt:lpstr>Title</vt:lpstr>
    </vt:vector>
  </TitlesOfParts>
  <Company>TRADINTEK - Services linguistiques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TRA6053 - Méthodologie et outils de la localisation II</dc:title>
  <dc:creator>Christian Mayer</dc:creator>
  <cp:lastModifiedBy>Admin</cp:lastModifiedBy>
  <cp:revision>519</cp:revision>
  <dcterms:created xsi:type="dcterms:W3CDTF">2002-08-29T15:31:57Z</dcterms:created>
  <dcterms:modified xsi:type="dcterms:W3CDTF">2017-12-05T18:56:43Z</dcterms:modified>
</cp:coreProperties>
</file>