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43891200" cy="32918400"/>
  <p:notesSz cx="9236075" cy="7010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1267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2417298" indent="-1950062" algn="l" rtl="0" eaLnBrk="0" fontAlgn="base" hangingPunct="0">
      <a:spcBef>
        <a:spcPct val="0"/>
      </a:spcBef>
      <a:spcAft>
        <a:spcPct val="0"/>
      </a:spcAft>
      <a:defRPr sz="1267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4834596" indent="-3900126" algn="l" rtl="0" eaLnBrk="0" fontAlgn="base" hangingPunct="0">
      <a:spcBef>
        <a:spcPct val="0"/>
      </a:spcBef>
      <a:spcAft>
        <a:spcPct val="0"/>
      </a:spcAft>
      <a:defRPr sz="1267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7253517" indent="-5851811" algn="l" rtl="0" eaLnBrk="0" fontAlgn="base" hangingPunct="0">
      <a:spcBef>
        <a:spcPct val="0"/>
      </a:spcBef>
      <a:spcAft>
        <a:spcPct val="0"/>
      </a:spcAft>
      <a:defRPr sz="1267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9670817" indent="-7801873" algn="l" rtl="0" eaLnBrk="0" fontAlgn="base" hangingPunct="0">
      <a:spcBef>
        <a:spcPct val="0"/>
      </a:spcBef>
      <a:spcAft>
        <a:spcPct val="0"/>
      </a:spcAft>
      <a:defRPr sz="1267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336180" algn="l" defTabSz="934472" rtl="0" eaLnBrk="1" latinLnBrk="0" hangingPunct="1">
      <a:defRPr sz="1267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803418" algn="l" defTabSz="934472" rtl="0" eaLnBrk="1" latinLnBrk="0" hangingPunct="1">
      <a:defRPr sz="1267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70652" algn="l" defTabSz="934472" rtl="0" eaLnBrk="1" latinLnBrk="0" hangingPunct="1">
      <a:defRPr sz="1267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737890" algn="l" defTabSz="934472" rtl="0" eaLnBrk="1" latinLnBrk="0" hangingPunct="1">
      <a:defRPr sz="12673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33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C91103"/>
    <a:srgbClr val="CC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83" autoAdjust="0"/>
    <p:restoredTop sz="96271" autoAdjust="0"/>
  </p:normalViewPr>
  <p:slideViewPr>
    <p:cSldViewPr>
      <p:cViewPr>
        <p:scale>
          <a:sx n="30" d="100"/>
          <a:sy n="30" d="100"/>
        </p:scale>
        <p:origin x="-72" y="160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1722" y="-78"/>
      </p:cViewPr>
      <p:guideLst>
        <p:guide orient="horz" pos="2160"/>
        <p:guide orient="horz" pos="2208"/>
        <p:guide pos="2933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1722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205" y="0"/>
            <a:ext cx="4003295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880"/>
            <a:ext cx="4001722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205" y="6659880"/>
            <a:ext cx="4003295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EFCFC5-CC88-474C-82F8-0CFE4F00D9DB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890427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1722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4354" y="0"/>
            <a:ext cx="4001722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057" y="3329940"/>
            <a:ext cx="6773961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1722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4354" y="6659880"/>
            <a:ext cx="4001722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313FB8-FFF3-425F-9AA8-EFC59C13A4D6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14113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336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417298" algn="l" rtl="0" eaLnBrk="0" fontAlgn="base" hangingPunct="0">
      <a:spcBef>
        <a:spcPct val="30000"/>
      </a:spcBef>
      <a:spcAft>
        <a:spcPct val="0"/>
      </a:spcAft>
      <a:defRPr sz="6336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834596" algn="l" rtl="0" eaLnBrk="0" fontAlgn="base" hangingPunct="0">
      <a:spcBef>
        <a:spcPct val="30000"/>
      </a:spcBef>
      <a:spcAft>
        <a:spcPct val="0"/>
      </a:spcAft>
      <a:defRPr sz="6336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7253517" algn="l" rtl="0" eaLnBrk="0" fontAlgn="base" hangingPunct="0">
      <a:spcBef>
        <a:spcPct val="30000"/>
      </a:spcBef>
      <a:spcAft>
        <a:spcPct val="0"/>
      </a:spcAft>
      <a:defRPr sz="6336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670817" algn="l" rtl="0" eaLnBrk="0" fontAlgn="base" hangingPunct="0">
      <a:spcBef>
        <a:spcPct val="30000"/>
      </a:spcBef>
      <a:spcAft>
        <a:spcPct val="0"/>
      </a:spcAft>
      <a:defRPr sz="6336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2090439" algn="l" defTabSz="4836175" rtl="0" eaLnBrk="1" latinLnBrk="0" hangingPunct="1">
      <a:defRPr sz="6336" kern="1200">
        <a:solidFill>
          <a:schemeClr val="tx1"/>
        </a:solidFill>
        <a:latin typeface="+mn-lt"/>
        <a:ea typeface="+mn-ea"/>
        <a:cs typeface="+mn-cs"/>
      </a:defRPr>
    </a:lvl6pPr>
    <a:lvl7pPr marL="14508526" algn="l" defTabSz="4836175" rtl="0" eaLnBrk="1" latinLnBrk="0" hangingPunct="1">
      <a:defRPr sz="6336" kern="1200">
        <a:solidFill>
          <a:schemeClr val="tx1"/>
        </a:solidFill>
        <a:latin typeface="+mn-lt"/>
        <a:ea typeface="+mn-ea"/>
        <a:cs typeface="+mn-cs"/>
      </a:defRPr>
    </a:lvl7pPr>
    <a:lvl8pPr marL="16926612" algn="l" defTabSz="4836175" rtl="0" eaLnBrk="1" latinLnBrk="0" hangingPunct="1">
      <a:defRPr sz="6336" kern="1200">
        <a:solidFill>
          <a:schemeClr val="tx1"/>
        </a:solidFill>
        <a:latin typeface="+mn-lt"/>
        <a:ea typeface="+mn-ea"/>
        <a:cs typeface="+mn-cs"/>
      </a:defRPr>
    </a:lvl8pPr>
    <a:lvl9pPr marL="19344701" algn="l" defTabSz="4836175" rtl="0" eaLnBrk="1" latinLnBrk="0" hangingPunct="1">
      <a:defRPr sz="63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67025" y="525463"/>
            <a:ext cx="3503613" cy="262890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CD526B3-E25F-40A8-9D95-994AF44C937D}" type="slidenum">
              <a:rPr lang="fr-CA" altLang="fr-FR" sz="1200"/>
              <a:pPr/>
              <a:t>1</a:t>
            </a:fld>
            <a:endParaRPr lang="fr-CA" altLang="fr-FR" sz="1200" dirty="0"/>
          </a:p>
        </p:txBody>
      </p:sp>
    </p:spTree>
    <p:extLst>
      <p:ext uri="{BB962C8B-B14F-4D97-AF65-F5344CB8AC3E}">
        <p14:creationId xmlns:p14="http://schemas.microsoft.com/office/powerpoint/2010/main" val="315196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5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9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9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8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97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37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7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16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B759-3B4E-45F2-B99F-4EE7C60E9C9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0608414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EE16-6E00-4D0A-BDD8-69119FD1B747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630759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7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7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6778-B61F-458B-975B-5D22E249DC7C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709371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2C65-0CB2-4D57-B8EE-71CE8EA2BAD7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344472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7844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8964">
                <a:solidFill>
                  <a:schemeClr val="tx1">
                    <a:tint val="75000"/>
                  </a:schemeClr>
                </a:solidFill>
              </a:defRPr>
            </a:lvl1pPr>
            <a:lvl2pPr marL="2039587" indent="0">
              <a:buNone/>
              <a:defRPr sz="8016">
                <a:solidFill>
                  <a:schemeClr val="tx1">
                    <a:tint val="75000"/>
                  </a:schemeClr>
                </a:solidFill>
              </a:defRPr>
            </a:lvl2pPr>
            <a:lvl3pPr marL="4079172" indent="0">
              <a:buNone/>
              <a:defRPr sz="7155">
                <a:solidFill>
                  <a:schemeClr val="tx1">
                    <a:tint val="75000"/>
                  </a:schemeClr>
                </a:solidFill>
              </a:defRPr>
            </a:lvl3pPr>
            <a:lvl4pPr marL="6118758" indent="0">
              <a:buNone/>
              <a:defRPr sz="6207">
                <a:solidFill>
                  <a:schemeClr val="tx1">
                    <a:tint val="75000"/>
                  </a:schemeClr>
                </a:solidFill>
              </a:defRPr>
            </a:lvl4pPr>
            <a:lvl5pPr marL="8158345" indent="0">
              <a:buNone/>
              <a:defRPr sz="6207">
                <a:solidFill>
                  <a:schemeClr val="tx1">
                    <a:tint val="75000"/>
                  </a:schemeClr>
                </a:solidFill>
              </a:defRPr>
            </a:lvl5pPr>
            <a:lvl6pPr marL="10197932" indent="0">
              <a:buNone/>
              <a:defRPr sz="6207">
                <a:solidFill>
                  <a:schemeClr val="tx1">
                    <a:tint val="75000"/>
                  </a:schemeClr>
                </a:solidFill>
              </a:defRPr>
            </a:lvl6pPr>
            <a:lvl7pPr marL="12237517" indent="0">
              <a:buNone/>
              <a:defRPr sz="6207">
                <a:solidFill>
                  <a:schemeClr val="tx1">
                    <a:tint val="75000"/>
                  </a:schemeClr>
                </a:solidFill>
              </a:defRPr>
            </a:lvl7pPr>
            <a:lvl8pPr marL="14277104" indent="0">
              <a:buNone/>
              <a:defRPr sz="6207">
                <a:solidFill>
                  <a:schemeClr val="tx1">
                    <a:tint val="75000"/>
                  </a:schemeClr>
                </a:solidFill>
              </a:defRPr>
            </a:lvl8pPr>
            <a:lvl9pPr marL="16316689" indent="0">
              <a:buNone/>
              <a:defRPr sz="62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CD9B-C62D-4DC6-9BD2-A05D65E05E98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84247104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2499"/>
            </a:lvl1pPr>
            <a:lvl2pPr>
              <a:defRPr sz="10689"/>
            </a:lvl2pPr>
            <a:lvl3pPr>
              <a:defRPr sz="8964"/>
            </a:lvl3pPr>
            <a:lvl4pPr>
              <a:defRPr sz="8016"/>
            </a:lvl4pPr>
            <a:lvl5pPr>
              <a:defRPr sz="8016"/>
            </a:lvl5pPr>
            <a:lvl6pPr>
              <a:defRPr sz="8016"/>
            </a:lvl6pPr>
            <a:lvl7pPr>
              <a:defRPr sz="8016"/>
            </a:lvl7pPr>
            <a:lvl8pPr>
              <a:defRPr sz="8016"/>
            </a:lvl8pPr>
            <a:lvl9pPr>
              <a:defRPr sz="801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2499"/>
            </a:lvl1pPr>
            <a:lvl2pPr>
              <a:defRPr sz="10689"/>
            </a:lvl2pPr>
            <a:lvl3pPr>
              <a:defRPr sz="8964"/>
            </a:lvl3pPr>
            <a:lvl4pPr>
              <a:defRPr sz="8016"/>
            </a:lvl4pPr>
            <a:lvl5pPr>
              <a:defRPr sz="8016"/>
            </a:lvl5pPr>
            <a:lvl6pPr>
              <a:defRPr sz="8016"/>
            </a:lvl6pPr>
            <a:lvl7pPr>
              <a:defRPr sz="8016"/>
            </a:lvl7pPr>
            <a:lvl8pPr>
              <a:defRPr sz="8016"/>
            </a:lvl8pPr>
            <a:lvl9pPr>
              <a:defRPr sz="801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ACAB-9EE3-46FA-A7DB-B9615EC14BA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8725199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0689" b="1"/>
            </a:lvl1pPr>
            <a:lvl2pPr marL="2039587" indent="0">
              <a:buNone/>
              <a:defRPr sz="8964" b="1"/>
            </a:lvl2pPr>
            <a:lvl3pPr marL="4079172" indent="0">
              <a:buNone/>
              <a:defRPr sz="8016" b="1"/>
            </a:lvl3pPr>
            <a:lvl4pPr marL="6118758" indent="0">
              <a:buNone/>
              <a:defRPr sz="7155" b="1"/>
            </a:lvl4pPr>
            <a:lvl5pPr marL="8158345" indent="0">
              <a:buNone/>
              <a:defRPr sz="7155" b="1"/>
            </a:lvl5pPr>
            <a:lvl6pPr marL="10197932" indent="0">
              <a:buNone/>
              <a:defRPr sz="7155" b="1"/>
            </a:lvl6pPr>
            <a:lvl7pPr marL="12237517" indent="0">
              <a:buNone/>
              <a:defRPr sz="7155" b="1"/>
            </a:lvl7pPr>
            <a:lvl8pPr marL="14277104" indent="0">
              <a:buNone/>
              <a:defRPr sz="7155" b="1"/>
            </a:lvl8pPr>
            <a:lvl9pPr marL="16316689" indent="0">
              <a:buNone/>
              <a:defRPr sz="715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5"/>
            <a:ext cx="19392902" cy="18966183"/>
          </a:xfrm>
        </p:spPr>
        <p:txBody>
          <a:bodyPr/>
          <a:lstStyle>
            <a:lvl1pPr>
              <a:defRPr sz="10689"/>
            </a:lvl1pPr>
            <a:lvl2pPr>
              <a:defRPr sz="8964"/>
            </a:lvl2pPr>
            <a:lvl3pPr>
              <a:defRPr sz="8016"/>
            </a:lvl3pPr>
            <a:lvl4pPr>
              <a:defRPr sz="7155"/>
            </a:lvl4pPr>
            <a:lvl5pPr>
              <a:defRPr sz="7155"/>
            </a:lvl5pPr>
            <a:lvl6pPr>
              <a:defRPr sz="7155"/>
            </a:lvl6pPr>
            <a:lvl7pPr>
              <a:defRPr sz="7155"/>
            </a:lvl7pPr>
            <a:lvl8pPr>
              <a:defRPr sz="7155"/>
            </a:lvl8pPr>
            <a:lvl9pPr>
              <a:defRPr sz="71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0689" b="1"/>
            </a:lvl1pPr>
            <a:lvl2pPr marL="2039587" indent="0">
              <a:buNone/>
              <a:defRPr sz="8964" b="1"/>
            </a:lvl2pPr>
            <a:lvl3pPr marL="4079172" indent="0">
              <a:buNone/>
              <a:defRPr sz="8016" b="1"/>
            </a:lvl3pPr>
            <a:lvl4pPr marL="6118758" indent="0">
              <a:buNone/>
              <a:defRPr sz="7155" b="1"/>
            </a:lvl4pPr>
            <a:lvl5pPr marL="8158345" indent="0">
              <a:buNone/>
              <a:defRPr sz="7155" b="1"/>
            </a:lvl5pPr>
            <a:lvl6pPr marL="10197932" indent="0">
              <a:buNone/>
              <a:defRPr sz="7155" b="1"/>
            </a:lvl6pPr>
            <a:lvl7pPr marL="12237517" indent="0">
              <a:buNone/>
              <a:defRPr sz="7155" b="1"/>
            </a:lvl7pPr>
            <a:lvl8pPr marL="14277104" indent="0">
              <a:buNone/>
              <a:defRPr sz="7155" b="1"/>
            </a:lvl8pPr>
            <a:lvl9pPr marL="16316689" indent="0">
              <a:buNone/>
              <a:defRPr sz="715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5"/>
            <a:ext cx="19400520" cy="18966183"/>
          </a:xfrm>
        </p:spPr>
        <p:txBody>
          <a:bodyPr/>
          <a:lstStyle>
            <a:lvl1pPr>
              <a:defRPr sz="10689"/>
            </a:lvl1pPr>
            <a:lvl2pPr>
              <a:defRPr sz="8964"/>
            </a:lvl2pPr>
            <a:lvl3pPr>
              <a:defRPr sz="8016"/>
            </a:lvl3pPr>
            <a:lvl4pPr>
              <a:defRPr sz="7155"/>
            </a:lvl4pPr>
            <a:lvl5pPr>
              <a:defRPr sz="7155"/>
            </a:lvl5pPr>
            <a:lvl6pPr>
              <a:defRPr sz="7155"/>
            </a:lvl6pPr>
            <a:lvl7pPr>
              <a:defRPr sz="7155"/>
            </a:lvl7pPr>
            <a:lvl8pPr>
              <a:defRPr sz="7155"/>
            </a:lvl8pPr>
            <a:lvl9pPr>
              <a:defRPr sz="71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0EA38-B121-40FC-9A17-66256AF8E435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158743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BFDF-6D1E-46AB-B647-EAB8D8926B6D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5940275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281C-2AFE-482F-9368-CB688A5CBEF0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5163664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310642"/>
            <a:ext cx="14439902" cy="5577840"/>
          </a:xfrm>
        </p:spPr>
        <p:txBody>
          <a:bodyPr anchor="b"/>
          <a:lstStyle>
            <a:lvl1pPr algn="l">
              <a:defRPr sz="8964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2" y="1310643"/>
            <a:ext cx="24536400" cy="28094942"/>
          </a:xfrm>
        </p:spPr>
        <p:txBody>
          <a:bodyPr/>
          <a:lstStyle>
            <a:lvl1pPr>
              <a:defRPr sz="14309"/>
            </a:lvl1pPr>
            <a:lvl2pPr>
              <a:defRPr sz="12499"/>
            </a:lvl2pPr>
            <a:lvl3pPr>
              <a:defRPr sz="10689"/>
            </a:lvl3pPr>
            <a:lvl4pPr>
              <a:defRPr sz="8964"/>
            </a:lvl4pPr>
            <a:lvl5pPr>
              <a:defRPr sz="8964"/>
            </a:lvl5pPr>
            <a:lvl6pPr>
              <a:defRPr sz="8964"/>
            </a:lvl6pPr>
            <a:lvl7pPr>
              <a:defRPr sz="8964"/>
            </a:lvl7pPr>
            <a:lvl8pPr>
              <a:defRPr sz="8964"/>
            </a:lvl8pPr>
            <a:lvl9pPr>
              <a:defRPr sz="89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6888483"/>
            <a:ext cx="14439902" cy="22517102"/>
          </a:xfrm>
        </p:spPr>
        <p:txBody>
          <a:bodyPr/>
          <a:lstStyle>
            <a:lvl1pPr marL="0" indent="0">
              <a:buNone/>
              <a:defRPr sz="6207"/>
            </a:lvl1pPr>
            <a:lvl2pPr marL="2039587" indent="0">
              <a:buNone/>
              <a:defRPr sz="5343"/>
            </a:lvl2pPr>
            <a:lvl3pPr marL="4079172" indent="0">
              <a:buNone/>
              <a:defRPr sz="4483"/>
            </a:lvl3pPr>
            <a:lvl4pPr marL="6118758" indent="0">
              <a:buNone/>
              <a:defRPr sz="4051"/>
            </a:lvl4pPr>
            <a:lvl5pPr marL="8158345" indent="0">
              <a:buNone/>
              <a:defRPr sz="4051"/>
            </a:lvl5pPr>
            <a:lvl6pPr marL="10197932" indent="0">
              <a:buNone/>
              <a:defRPr sz="4051"/>
            </a:lvl6pPr>
            <a:lvl7pPr marL="12237517" indent="0">
              <a:buNone/>
              <a:defRPr sz="4051"/>
            </a:lvl7pPr>
            <a:lvl8pPr marL="14277104" indent="0">
              <a:buNone/>
              <a:defRPr sz="4051"/>
            </a:lvl8pPr>
            <a:lvl9pPr marL="16316689" indent="0">
              <a:buNone/>
              <a:defRPr sz="405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3C54-9557-4D56-8F56-CA1CAF7D8F7A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830511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8964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309"/>
            </a:lvl1pPr>
            <a:lvl2pPr marL="2039587" indent="0">
              <a:buNone/>
              <a:defRPr sz="12499"/>
            </a:lvl2pPr>
            <a:lvl3pPr marL="4079172" indent="0">
              <a:buNone/>
              <a:defRPr sz="10689"/>
            </a:lvl3pPr>
            <a:lvl4pPr marL="6118758" indent="0">
              <a:buNone/>
              <a:defRPr sz="8964"/>
            </a:lvl4pPr>
            <a:lvl5pPr marL="8158345" indent="0">
              <a:buNone/>
              <a:defRPr sz="8964"/>
            </a:lvl5pPr>
            <a:lvl6pPr marL="10197932" indent="0">
              <a:buNone/>
              <a:defRPr sz="8964"/>
            </a:lvl6pPr>
            <a:lvl7pPr marL="12237517" indent="0">
              <a:buNone/>
              <a:defRPr sz="8964"/>
            </a:lvl7pPr>
            <a:lvl8pPr marL="14277104" indent="0">
              <a:buNone/>
              <a:defRPr sz="8964"/>
            </a:lvl8pPr>
            <a:lvl9pPr marL="16316689" indent="0">
              <a:buNone/>
              <a:defRPr sz="8964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8"/>
            <a:ext cx="26334720" cy="3863337"/>
          </a:xfrm>
        </p:spPr>
        <p:txBody>
          <a:bodyPr/>
          <a:lstStyle>
            <a:lvl1pPr marL="0" indent="0">
              <a:buNone/>
              <a:defRPr sz="6207"/>
            </a:lvl1pPr>
            <a:lvl2pPr marL="2039587" indent="0">
              <a:buNone/>
              <a:defRPr sz="5343"/>
            </a:lvl2pPr>
            <a:lvl3pPr marL="4079172" indent="0">
              <a:buNone/>
              <a:defRPr sz="4483"/>
            </a:lvl3pPr>
            <a:lvl4pPr marL="6118758" indent="0">
              <a:buNone/>
              <a:defRPr sz="4051"/>
            </a:lvl4pPr>
            <a:lvl5pPr marL="8158345" indent="0">
              <a:buNone/>
              <a:defRPr sz="4051"/>
            </a:lvl5pPr>
            <a:lvl6pPr marL="10197932" indent="0">
              <a:buNone/>
              <a:defRPr sz="4051"/>
            </a:lvl6pPr>
            <a:lvl7pPr marL="12237517" indent="0">
              <a:buNone/>
              <a:defRPr sz="4051"/>
            </a:lvl7pPr>
            <a:lvl8pPr marL="14277104" indent="0">
              <a:buNone/>
              <a:defRPr sz="4051"/>
            </a:lvl8pPr>
            <a:lvl9pPr marL="16316689" indent="0">
              <a:buNone/>
              <a:defRPr sz="405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1CAD-B87D-4B36-AEE0-9F7DBD2989A5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4848813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909" y="1317511"/>
            <a:ext cx="39501389" cy="548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3229" tIns="236615" rIns="473229" bIns="2366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909" y="7680907"/>
            <a:ext cx="39501389" cy="2172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3229" tIns="236615" rIns="473229" bIns="23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909" y="30510764"/>
            <a:ext cx="10240589" cy="1752917"/>
          </a:xfrm>
          <a:prstGeom prst="rect">
            <a:avLst/>
          </a:prstGeom>
        </p:spPr>
        <p:txBody>
          <a:bodyPr vert="horz" lIns="473229" tIns="236615" rIns="473229" bIns="236615" rtlCol="0" anchor="ctr"/>
          <a:lstStyle>
            <a:lvl1pPr algn="l">
              <a:defRPr sz="5343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678" y="30510764"/>
            <a:ext cx="13897845" cy="1752917"/>
          </a:xfrm>
          <a:prstGeom prst="rect">
            <a:avLst/>
          </a:prstGeom>
        </p:spPr>
        <p:txBody>
          <a:bodyPr vert="horz" lIns="473229" tIns="236615" rIns="473229" bIns="236615" rtlCol="0" anchor="ctr"/>
          <a:lstStyle>
            <a:lvl1pPr algn="ctr">
              <a:defRPr sz="5343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707" y="30510764"/>
            <a:ext cx="10240589" cy="1752917"/>
          </a:xfrm>
          <a:prstGeom prst="rect">
            <a:avLst/>
          </a:prstGeom>
        </p:spPr>
        <p:txBody>
          <a:bodyPr vert="horz" wrap="square" lIns="473229" tIns="236615" rIns="473229" bIns="236615" numCol="1" anchor="ctr" anchorCtr="0" compatLnSpc="1">
            <a:prstTxWarp prst="textNoShape">
              <a:avLst/>
            </a:prstTxWarp>
          </a:bodyPr>
          <a:lstStyle>
            <a:lvl1pPr algn="r">
              <a:defRPr sz="5343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9A7F55-6A36-4C60-A4FA-8ED92CCBBDD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8"/>
          <p:cNvSpPr>
            <a:spLocks noChangeShapeType="1"/>
          </p:cNvSpPr>
          <p:nvPr userDrawn="1"/>
        </p:nvSpPr>
        <p:spPr bwMode="auto">
          <a:xfrm>
            <a:off x="440916" y="5998944"/>
            <a:ext cx="43009368" cy="0"/>
          </a:xfrm>
          <a:prstGeom prst="line">
            <a:avLst/>
          </a:prstGeom>
          <a:noFill/>
          <a:ln w="571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07880" tIns="203940" rIns="407880" bIns="203940"/>
          <a:lstStyle/>
          <a:p>
            <a:endParaRPr lang="en-CA" sz="6372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077841" rtl="0" eaLnBrk="0" fontAlgn="base" hangingPunct="0">
        <a:spcBef>
          <a:spcPct val="0"/>
        </a:spcBef>
        <a:spcAft>
          <a:spcPct val="0"/>
        </a:spcAft>
        <a:defRPr sz="1965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77841" rtl="0" eaLnBrk="0" fontAlgn="base" hangingPunct="0">
        <a:spcBef>
          <a:spcPct val="0"/>
        </a:spcBef>
        <a:spcAft>
          <a:spcPct val="0"/>
        </a:spcAft>
        <a:defRPr sz="19653">
          <a:solidFill>
            <a:schemeClr val="tx1"/>
          </a:solidFill>
          <a:latin typeface="Calibri" pitchFamily="34" charset="0"/>
        </a:defRPr>
      </a:lvl2pPr>
      <a:lvl3pPr algn="ctr" defTabSz="4077841" rtl="0" eaLnBrk="0" fontAlgn="base" hangingPunct="0">
        <a:spcBef>
          <a:spcPct val="0"/>
        </a:spcBef>
        <a:spcAft>
          <a:spcPct val="0"/>
        </a:spcAft>
        <a:defRPr sz="19653">
          <a:solidFill>
            <a:schemeClr val="tx1"/>
          </a:solidFill>
          <a:latin typeface="Calibri" pitchFamily="34" charset="0"/>
        </a:defRPr>
      </a:lvl3pPr>
      <a:lvl4pPr algn="ctr" defTabSz="4077841" rtl="0" eaLnBrk="0" fontAlgn="base" hangingPunct="0">
        <a:spcBef>
          <a:spcPct val="0"/>
        </a:spcBef>
        <a:spcAft>
          <a:spcPct val="0"/>
        </a:spcAft>
        <a:defRPr sz="19653">
          <a:solidFill>
            <a:schemeClr val="tx1"/>
          </a:solidFill>
          <a:latin typeface="Calibri" pitchFamily="34" charset="0"/>
        </a:defRPr>
      </a:lvl4pPr>
      <a:lvl5pPr algn="ctr" defTabSz="4077841" rtl="0" eaLnBrk="0" fontAlgn="base" hangingPunct="0">
        <a:spcBef>
          <a:spcPct val="0"/>
        </a:spcBef>
        <a:spcAft>
          <a:spcPct val="0"/>
        </a:spcAft>
        <a:defRPr sz="19653">
          <a:solidFill>
            <a:schemeClr val="tx1"/>
          </a:solidFill>
          <a:latin typeface="Calibri" pitchFamily="34" charset="0"/>
        </a:defRPr>
      </a:lvl5pPr>
      <a:lvl6pPr marL="394100" algn="ctr" defTabSz="4077841" rtl="0" fontAlgn="base">
        <a:spcBef>
          <a:spcPct val="0"/>
        </a:spcBef>
        <a:spcAft>
          <a:spcPct val="0"/>
        </a:spcAft>
        <a:defRPr sz="19653">
          <a:solidFill>
            <a:schemeClr val="tx1"/>
          </a:solidFill>
          <a:latin typeface="Calibri" pitchFamily="34" charset="0"/>
        </a:defRPr>
      </a:lvl6pPr>
      <a:lvl7pPr marL="788199" algn="ctr" defTabSz="4077841" rtl="0" fontAlgn="base">
        <a:spcBef>
          <a:spcPct val="0"/>
        </a:spcBef>
        <a:spcAft>
          <a:spcPct val="0"/>
        </a:spcAft>
        <a:defRPr sz="19653">
          <a:solidFill>
            <a:schemeClr val="tx1"/>
          </a:solidFill>
          <a:latin typeface="Calibri" pitchFamily="34" charset="0"/>
        </a:defRPr>
      </a:lvl7pPr>
      <a:lvl8pPr marL="1182300" algn="ctr" defTabSz="4077841" rtl="0" fontAlgn="base">
        <a:spcBef>
          <a:spcPct val="0"/>
        </a:spcBef>
        <a:spcAft>
          <a:spcPct val="0"/>
        </a:spcAft>
        <a:defRPr sz="19653">
          <a:solidFill>
            <a:schemeClr val="tx1"/>
          </a:solidFill>
          <a:latin typeface="Calibri" pitchFamily="34" charset="0"/>
        </a:defRPr>
      </a:lvl8pPr>
      <a:lvl9pPr marL="1576400" algn="ctr" defTabSz="4077841" rtl="0" fontAlgn="base">
        <a:spcBef>
          <a:spcPct val="0"/>
        </a:spcBef>
        <a:spcAft>
          <a:spcPct val="0"/>
        </a:spcAft>
        <a:defRPr sz="19653">
          <a:solidFill>
            <a:schemeClr val="tx1"/>
          </a:solidFill>
          <a:latin typeface="Calibri" pitchFamily="34" charset="0"/>
        </a:defRPr>
      </a:lvl9pPr>
    </p:titleStyle>
    <p:bodyStyle>
      <a:lvl1pPr marL="1528508" indent="-1528508" algn="l" defTabSz="40778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309" kern="1200">
          <a:solidFill>
            <a:schemeClr val="tx1"/>
          </a:solidFill>
          <a:latin typeface="+mn-lt"/>
          <a:ea typeface="+mn-ea"/>
          <a:cs typeface="+mn-cs"/>
        </a:defRPr>
      </a:lvl1pPr>
      <a:lvl2pPr marL="3314273" indent="-1273984" algn="l" defTabSz="40778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499" kern="1200">
          <a:solidFill>
            <a:schemeClr val="tx1"/>
          </a:solidFill>
          <a:latin typeface="+mn-lt"/>
          <a:ea typeface="+mn-ea"/>
          <a:cs typeface="+mn-cs"/>
        </a:defRPr>
      </a:lvl2pPr>
      <a:lvl3pPr marL="5098671" indent="-1019462" algn="l" defTabSz="40778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689" kern="1200">
          <a:solidFill>
            <a:schemeClr val="tx1"/>
          </a:solidFill>
          <a:latin typeface="+mn-lt"/>
          <a:ea typeface="+mn-ea"/>
          <a:cs typeface="+mn-cs"/>
        </a:defRPr>
      </a:lvl3pPr>
      <a:lvl4pPr marL="7137591" indent="-1019462" algn="l" defTabSz="40778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964" kern="1200">
          <a:solidFill>
            <a:schemeClr val="tx1"/>
          </a:solidFill>
          <a:latin typeface="+mn-lt"/>
          <a:ea typeface="+mn-ea"/>
          <a:cs typeface="+mn-cs"/>
        </a:defRPr>
      </a:lvl4pPr>
      <a:lvl5pPr marL="9177880" indent="-1019462" algn="l" defTabSz="407784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964" kern="1200">
          <a:solidFill>
            <a:schemeClr val="tx1"/>
          </a:solidFill>
          <a:latin typeface="+mn-lt"/>
          <a:ea typeface="+mn-ea"/>
          <a:cs typeface="+mn-cs"/>
        </a:defRPr>
      </a:lvl5pPr>
      <a:lvl6pPr marL="11217724" indent="-1019794" algn="l" defTabSz="4079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8964" kern="1200">
          <a:solidFill>
            <a:schemeClr val="tx1"/>
          </a:solidFill>
          <a:latin typeface="+mn-lt"/>
          <a:ea typeface="+mn-ea"/>
          <a:cs typeface="+mn-cs"/>
        </a:defRPr>
      </a:lvl6pPr>
      <a:lvl7pPr marL="13257311" indent="-1019794" algn="l" defTabSz="4079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8964" kern="1200">
          <a:solidFill>
            <a:schemeClr val="tx1"/>
          </a:solidFill>
          <a:latin typeface="+mn-lt"/>
          <a:ea typeface="+mn-ea"/>
          <a:cs typeface="+mn-cs"/>
        </a:defRPr>
      </a:lvl7pPr>
      <a:lvl8pPr marL="15296896" indent="-1019794" algn="l" defTabSz="4079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8964" kern="1200">
          <a:solidFill>
            <a:schemeClr val="tx1"/>
          </a:solidFill>
          <a:latin typeface="+mn-lt"/>
          <a:ea typeface="+mn-ea"/>
          <a:cs typeface="+mn-cs"/>
        </a:defRPr>
      </a:lvl8pPr>
      <a:lvl9pPr marL="17336483" indent="-1019794" algn="l" defTabSz="4079172" rtl="0" eaLnBrk="1" latinLnBrk="0" hangingPunct="1">
        <a:spcBef>
          <a:spcPct val="20000"/>
        </a:spcBef>
        <a:buFont typeface="Arial" panose="020B0604020202020204" pitchFamily="34" charset="0"/>
        <a:buChar char="•"/>
        <a:defRPr sz="89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9172" rtl="0" eaLnBrk="1" latinLnBrk="0" hangingPunct="1">
        <a:defRPr sz="8016" kern="1200">
          <a:solidFill>
            <a:schemeClr val="tx1"/>
          </a:solidFill>
          <a:latin typeface="+mn-lt"/>
          <a:ea typeface="+mn-ea"/>
          <a:cs typeface="+mn-cs"/>
        </a:defRPr>
      </a:lvl1pPr>
      <a:lvl2pPr marL="2039587" algn="l" defTabSz="4079172" rtl="0" eaLnBrk="1" latinLnBrk="0" hangingPunct="1">
        <a:defRPr sz="8016" kern="1200">
          <a:solidFill>
            <a:schemeClr val="tx1"/>
          </a:solidFill>
          <a:latin typeface="+mn-lt"/>
          <a:ea typeface="+mn-ea"/>
          <a:cs typeface="+mn-cs"/>
        </a:defRPr>
      </a:lvl2pPr>
      <a:lvl3pPr marL="4079172" algn="l" defTabSz="4079172" rtl="0" eaLnBrk="1" latinLnBrk="0" hangingPunct="1">
        <a:defRPr sz="8016" kern="1200">
          <a:solidFill>
            <a:schemeClr val="tx1"/>
          </a:solidFill>
          <a:latin typeface="+mn-lt"/>
          <a:ea typeface="+mn-ea"/>
          <a:cs typeface="+mn-cs"/>
        </a:defRPr>
      </a:lvl3pPr>
      <a:lvl4pPr marL="6118758" algn="l" defTabSz="4079172" rtl="0" eaLnBrk="1" latinLnBrk="0" hangingPunct="1">
        <a:defRPr sz="8016" kern="1200">
          <a:solidFill>
            <a:schemeClr val="tx1"/>
          </a:solidFill>
          <a:latin typeface="+mn-lt"/>
          <a:ea typeface="+mn-ea"/>
          <a:cs typeface="+mn-cs"/>
        </a:defRPr>
      </a:lvl4pPr>
      <a:lvl5pPr marL="8158345" algn="l" defTabSz="4079172" rtl="0" eaLnBrk="1" latinLnBrk="0" hangingPunct="1">
        <a:defRPr sz="8016" kern="1200">
          <a:solidFill>
            <a:schemeClr val="tx1"/>
          </a:solidFill>
          <a:latin typeface="+mn-lt"/>
          <a:ea typeface="+mn-ea"/>
          <a:cs typeface="+mn-cs"/>
        </a:defRPr>
      </a:lvl5pPr>
      <a:lvl6pPr marL="10197932" algn="l" defTabSz="4079172" rtl="0" eaLnBrk="1" latinLnBrk="0" hangingPunct="1">
        <a:defRPr sz="8016" kern="1200">
          <a:solidFill>
            <a:schemeClr val="tx1"/>
          </a:solidFill>
          <a:latin typeface="+mn-lt"/>
          <a:ea typeface="+mn-ea"/>
          <a:cs typeface="+mn-cs"/>
        </a:defRPr>
      </a:lvl6pPr>
      <a:lvl7pPr marL="12237517" algn="l" defTabSz="4079172" rtl="0" eaLnBrk="1" latinLnBrk="0" hangingPunct="1">
        <a:defRPr sz="8016" kern="1200">
          <a:solidFill>
            <a:schemeClr val="tx1"/>
          </a:solidFill>
          <a:latin typeface="+mn-lt"/>
          <a:ea typeface="+mn-ea"/>
          <a:cs typeface="+mn-cs"/>
        </a:defRPr>
      </a:lvl7pPr>
      <a:lvl8pPr marL="14277104" algn="l" defTabSz="4079172" rtl="0" eaLnBrk="1" latinLnBrk="0" hangingPunct="1">
        <a:defRPr sz="8016" kern="1200">
          <a:solidFill>
            <a:schemeClr val="tx1"/>
          </a:solidFill>
          <a:latin typeface="+mn-lt"/>
          <a:ea typeface="+mn-ea"/>
          <a:cs typeface="+mn-cs"/>
        </a:defRPr>
      </a:lvl8pPr>
      <a:lvl9pPr marL="16316689" algn="l" defTabSz="4079172" rtl="0" eaLnBrk="1" latinLnBrk="0" hangingPunct="1">
        <a:defRPr sz="80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8.png"/><Relationship Id="rId3" Type="http://schemas.openxmlformats.org/officeDocument/2006/relationships/hyperlink" Target="http://www.adaptech.org/en/downloads/builtin/win10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image" Target="../media/image6.png"/><Relationship Id="rId5" Type="http://schemas.openxmlformats.org/officeDocument/2006/relationships/image" Target="../media/image2.jpeg"/><Relationship Id="rId15" Type="http://schemas.openxmlformats.org/officeDocument/2006/relationships/image" Target="../media/image10.png"/><Relationship Id="rId10" Type="http://schemas.openxmlformats.org/officeDocument/2006/relationships/hyperlink" Target="http://adaptech.org/fr/telechargement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adaptech.org/en/downloads" TargetMode="Externa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 hidden="1"/>
          <p:cNvSpPr>
            <a:spLocks noGrp="1"/>
          </p:cNvSpPr>
          <p:nvPr>
            <p:ph type="title"/>
          </p:nvPr>
        </p:nvSpPr>
        <p:spPr>
          <a:xfrm>
            <a:off x="2445515" y="3851157"/>
            <a:ext cx="39105531" cy="2787192"/>
          </a:xfrm>
        </p:spPr>
        <p:txBody>
          <a:bodyPr rtlCol="0">
            <a:normAutofit fontScale="90000"/>
          </a:bodyPr>
          <a:lstStyle/>
          <a:p>
            <a:pPr defTabSz="4079172"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Title</a:t>
            </a:r>
          </a:p>
        </p:txBody>
      </p:sp>
      <p:sp>
        <p:nvSpPr>
          <p:cNvPr id="4100" name="Content Placeholder 2" hidden="1"/>
          <p:cNvSpPr>
            <a:spLocks noGrp="1"/>
          </p:cNvSpPr>
          <p:nvPr>
            <p:ph idx="1"/>
          </p:nvPr>
        </p:nvSpPr>
        <p:spPr>
          <a:xfrm>
            <a:off x="2445515" y="7369014"/>
            <a:ext cx="40033227" cy="20663813"/>
          </a:xfrm>
        </p:spPr>
        <p:txBody>
          <a:bodyPr/>
          <a:lstStyle/>
          <a:p>
            <a:pPr marL="1273984" lvl="1" eaLnBrk="1" hangingPunct="1">
              <a:spcAft>
                <a:spcPts val="2673"/>
              </a:spcAft>
            </a:pPr>
            <a:r>
              <a:rPr lang="en-US" altLang="en-US" sz="16032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2464495" lvl="2" eaLnBrk="1" hangingPunct="1">
              <a:spcAft>
                <a:spcPts val="2673"/>
              </a:spcAft>
            </a:pPr>
            <a:r>
              <a:rPr lang="en-US" altLang="en-US" sz="14309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3653636" lvl="3" eaLnBrk="1" hangingPunct="1">
              <a:spcAft>
                <a:spcPts val="2673"/>
              </a:spcAft>
            </a:pPr>
            <a:r>
              <a:rPr lang="en-US" altLang="en-US" sz="12499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4885198" lvl="4" eaLnBrk="1" hangingPunct="1">
              <a:spcAft>
                <a:spcPts val="2673"/>
              </a:spcAft>
            </a:pPr>
            <a:r>
              <a:rPr lang="en-US" altLang="en-US" sz="10689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4885198" lvl="4" eaLnBrk="1" hangingPunct="1">
              <a:spcAft>
                <a:spcPts val="2673"/>
              </a:spcAft>
            </a:pPr>
            <a:endParaRPr lang="en-US" altLang="en-US" sz="1068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220685" y="772622"/>
            <a:ext cx="43449831" cy="4334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1551"/>
              </a:spcAft>
            </a:pPr>
            <a:endParaRPr lang="en-CA" altLang="en-US" sz="1034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altLang="en-US" sz="1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Below the Surface: Built-in Features of</a:t>
            </a:r>
            <a:r>
              <a:rPr lang="en-CA" altLang="en-US" sz="12000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CA" altLang="en-US" sz="1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Windows 10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CA" altLang="en-US" sz="2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Christine Vo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1,2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Jillian Budd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1,3,4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Evelyne Marcil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1,3,4,5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Catherine Fichten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1,3,4,5,6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Mary Jorgensen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Alice Havel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Adaptech Research Network  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Concordia University  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McGill University  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CRIR  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Dawson College  </a:t>
            </a:r>
            <a:r>
              <a:rPr lang="en-CA" altLang="en-US" sz="54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en-CA" alt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Jewish General Hospital</a:t>
            </a:r>
            <a:endParaRPr lang="en-CA" altLang="en-US" sz="5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755" y="6830703"/>
            <a:ext cx="13778611" cy="9333581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CA" sz="3276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defRPr/>
            </a:pPr>
            <a:endParaRPr lang="en-CA" sz="3276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defRPr/>
            </a:pPr>
            <a:endParaRPr lang="en-CA" sz="4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en-CA" sz="6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There are many exciting built-in features in Windows 10. If you know where to find them, you can access a variety of tools to facilitate the use of your Windows 10 computer. </a:t>
            </a:r>
          </a:p>
          <a:p>
            <a:pPr>
              <a:defRPr/>
            </a:pPr>
            <a:endParaRPr lang="en-CA" sz="5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en-CA" sz="6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figure out how, go to: </a:t>
            </a:r>
            <a:r>
              <a:rPr lang="en-CA" sz="49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3"/>
              </a:rPr>
              <a:t>http://adaptech.org/en/downloads/builtin/win10</a:t>
            </a:r>
            <a:endParaRPr lang="en-CA" sz="49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097367" y="6707260"/>
            <a:ext cx="13772352" cy="1562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5942" indent="-587833">
              <a:spcBef>
                <a:spcPts val="1034"/>
              </a:spcBef>
              <a:spcAft>
                <a:spcPts val="1034"/>
              </a:spcAft>
              <a:buFont typeface="Wingdings" panose="05000000000000000000" pitchFamily="2" charset="2"/>
              <a:buChar char="§"/>
            </a:pPr>
            <a:endParaRPr lang="fr-CA" sz="394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1034"/>
              </a:spcBef>
              <a:spcAft>
                <a:spcPts val="1034"/>
              </a:spcAft>
            </a:pPr>
            <a:endParaRPr lang="fr-CA" sz="394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7978" y="1701091"/>
            <a:ext cx="2234319" cy="247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603"/>
              </p:ext>
            </p:extLst>
          </p:nvPr>
        </p:nvGraphicFramePr>
        <p:xfrm>
          <a:off x="15127450" y="6784915"/>
          <a:ext cx="13806000" cy="152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6000"/>
              </a:tblGrid>
              <a:tr h="1384337">
                <a:tc>
                  <a:txBody>
                    <a:bodyPr/>
                    <a:lstStyle/>
                    <a:p>
                      <a:pPr algn="ctr"/>
                      <a:r>
                        <a:rPr lang="en-CA" sz="9000" b="0" noProof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More</a:t>
                      </a:r>
                      <a:r>
                        <a:rPr lang="en-CA" sz="9000" b="0" baseline="0" noProof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Hidden Treasures </a:t>
                      </a:r>
                      <a:endParaRPr lang="en-CA" sz="9000" b="0" noProof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6754" marR="156754" marT="78377" marB="78377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69043"/>
              </p:ext>
            </p:extLst>
          </p:nvPr>
        </p:nvGraphicFramePr>
        <p:xfrm>
          <a:off x="629755" y="6784915"/>
          <a:ext cx="13804610" cy="152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610"/>
              </a:tblGrid>
              <a:tr h="1378349">
                <a:tc>
                  <a:txBody>
                    <a:bodyPr/>
                    <a:lstStyle/>
                    <a:p>
                      <a:pPr algn="ctr"/>
                      <a:r>
                        <a:rPr lang="en-CA" sz="9000" b="0" noProof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  Did You Know?</a:t>
                      </a:r>
                      <a:endParaRPr lang="en-CA" sz="9000" b="0" noProof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6754" marR="156754" marT="78377" marB="78377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7091"/>
              </p:ext>
            </p:extLst>
          </p:nvPr>
        </p:nvGraphicFramePr>
        <p:xfrm>
          <a:off x="611624" y="16851390"/>
          <a:ext cx="13807440" cy="152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74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0" b="0" noProof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Hidden Treasures </a:t>
                      </a:r>
                      <a:endParaRPr lang="en-CA" sz="9000" b="0" baseline="0" noProof="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6754" marR="156754" marT="78377" marB="78377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37843"/>
              </p:ext>
            </p:extLst>
          </p:nvPr>
        </p:nvGraphicFramePr>
        <p:xfrm>
          <a:off x="29625841" y="16125501"/>
          <a:ext cx="13806000" cy="153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6000"/>
              </a:tblGrid>
              <a:tr h="1530000">
                <a:tc>
                  <a:txBody>
                    <a:bodyPr/>
                    <a:lstStyle/>
                    <a:p>
                      <a:pPr algn="ctr"/>
                      <a:r>
                        <a:rPr lang="en-CA" sz="9000" b="0" noProof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Conclusion</a:t>
                      </a:r>
                    </a:p>
                  </a:txBody>
                  <a:tcPr marL="156754" marR="156754" marT="78377" marB="78377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4" name="Picture 1028" descr="Logo du Réseau de Recherche Adaptech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3362294" y="30472942"/>
            <a:ext cx="1629080" cy="1919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1" descr="Logo de l'Hôpital Général Ju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83104" y="30882528"/>
            <a:ext cx="3684515" cy="11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47" descr="Logo de l'Université McGill&#10;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31018608" y="31045761"/>
            <a:ext cx="3293665" cy="773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8" descr="logo CRIR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BFAFA"/>
              </a:clrFrom>
              <a:clrTo>
                <a:srgbClr val="FB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0350" y="30555077"/>
            <a:ext cx="1845061" cy="175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29755" y="18379744"/>
            <a:ext cx="13778611" cy="1277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0160" lvl="1" indent="0"/>
            <a:endParaRPr lang="en-CA" sz="1200" dirty="0" smtClean="0">
              <a:latin typeface="Segoe UI" charset="0"/>
              <a:ea typeface="Segoe UI" charset="0"/>
              <a:cs typeface="Segoe UI" charset="0"/>
            </a:endParaRPr>
          </a:p>
          <a:p>
            <a:pPr marL="1143000" lvl="0" indent="-1143000">
              <a:spcAft>
                <a:spcPts val="2400"/>
              </a:spcAft>
              <a:buFont typeface="Wingdings" charset="2"/>
              <a:buChar char="§"/>
            </a:pPr>
            <a:r>
              <a:rPr lang="en-CA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Keyboard</a:t>
            </a:r>
          </a:p>
          <a:p>
            <a:pPr marL="1828800" lvl="1" indent="-548640">
              <a:spcAft>
                <a:spcPts val="1200"/>
              </a:spcAft>
              <a:buFont typeface="Wingdings" charset="2"/>
              <a:buChar char="§"/>
            </a:pPr>
            <a:r>
              <a:rPr lang="en-CA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Filter keys</a:t>
            </a:r>
          </a:p>
          <a:p>
            <a:pPr marL="2743200" lvl="2" indent="-548640">
              <a:spcAft>
                <a:spcPts val="1200"/>
              </a:spcAft>
              <a:buFont typeface="Wingdings" charset="2"/>
              <a:buChar char="§"/>
            </a:pPr>
            <a:r>
              <a:rPr lang="en-CA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Slows down repeat rates</a:t>
            </a:r>
          </a:p>
          <a:p>
            <a:pPr marL="1828800" lvl="1" indent="-548640">
              <a:spcAft>
                <a:spcPts val="1200"/>
              </a:spcAft>
              <a:buFont typeface="Wingdings" charset="2"/>
              <a:buChar char="§"/>
            </a:pPr>
            <a:r>
              <a:rPr lang="en-CA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Sticky keys</a:t>
            </a:r>
          </a:p>
          <a:p>
            <a:pPr marL="2743200" lvl="2" indent="-548640">
              <a:spcAft>
                <a:spcPts val="1200"/>
              </a:spcAft>
              <a:buFont typeface="Wingdings" charset="2"/>
              <a:buChar char="§"/>
            </a:pPr>
            <a:r>
              <a:rPr lang="en-CA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Enter key combinations in sequence</a:t>
            </a:r>
          </a:p>
          <a:p>
            <a:pPr marL="1828800" lvl="1" indent="-548640">
              <a:spcAft>
                <a:spcPts val="2400"/>
              </a:spcAft>
              <a:buFont typeface="Wingdings" charset="2"/>
              <a:buChar char="§"/>
            </a:pPr>
            <a:r>
              <a:rPr lang="en-CA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Toggle keys</a:t>
            </a:r>
          </a:p>
          <a:p>
            <a:pPr marL="1828800" lvl="1" indent="-548640">
              <a:spcAft>
                <a:spcPts val="2400"/>
              </a:spcAft>
              <a:buFont typeface="Wingdings" charset="2"/>
              <a:buChar char="§"/>
            </a:pPr>
            <a:r>
              <a:rPr lang="en-CA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On-screen </a:t>
            </a:r>
            <a:r>
              <a:rPr lang="en-CA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k</a:t>
            </a:r>
            <a:r>
              <a:rPr lang="en-CA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eyboard</a:t>
            </a:r>
          </a:p>
          <a:p>
            <a:pPr indent="-1137138">
              <a:spcAft>
                <a:spcPts val="2400"/>
              </a:spcAft>
              <a:buFont typeface="Wingdings" charset="2"/>
              <a:buChar char="§"/>
            </a:pPr>
            <a:r>
              <a:rPr lang="en-US" sz="66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Screen Reading</a:t>
            </a:r>
          </a:p>
          <a:p>
            <a:pPr marL="1828800" lvl="1" indent="-548640">
              <a:spcAft>
                <a:spcPts val="2400"/>
              </a:spcAft>
              <a:buFont typeface="Wingdings" charset="2"/>
              <a:buChar char="§"/>
            </a:pP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Audio </a:t>
            </a:r>
            <a:r>
              <a:rPr lang="en-US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description</a:t>
            </a:r>
            <a:endParaRPr lang="en-US" sz="6000" dirty="0">
              <a:solidFill>
                <a:prstClr val="black"/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1828800" lvl="1" indent="-548640">
              <a:spcAft>
                <a:spcPts val="2400"/>
              </a:spcAft>
              <a:buFont typeface="Wingdings" charset="2"/>
              <a:buChar char="§"/>
            </a:pP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Narrator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41880" y="8569571"/>
            <a:ext cx="13807440" cy="21985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37138">
              <a:spcAft>
                <a:spcPts val="2400"/>
              </a:spcAft>
              <a:buFont typeface="Wingdings" charset="2"/>
              <a:buChar char="§"/>
            </a:pPr>
            <a:r>
              <a:rPr lang="en-US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Magnification and Visual Tools</a:t>
            </a:r>
          </a:p>
          <a:p>
            <a:pPr marL="1828800" lvl="1" indent="-548640">
              <a:spcAft>
                <a:spcPts val="2400"/>
              </a:spcAft>
              <a:buFont typeface="Wingdings" charset="2"/>
              <a:buChar char="§"/>
            </a:pP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High c</a:t>
            </a:r>
            <a:r>
              <a:rPr lang="en-US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ontrast</a:t>
            </a:r>
          </a:p>
          <a:p>
            <a:pPr marL="1828800" lvl="1" indent="-548640">
              <a:spcAft>
                <a:spcPts val="2400"/>
              </a:spcAft>
              <a:buFont typeface="Wingdings" charset="2"/>
              <a:buChar char="§"/>
            </a:pP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Magnifier </a:t>
            </a:r>
            <a:endParaRPr lang="en-US" sz="6000" dirty="0" smtClean="0">
              <a:solidFill>
                <a:prstClr val="black"/>
              </a:solidFill>
              <a:latin typeface="Segoe UI" charset="0"/>
              <a:ea typeface="Segoe UI" charset="0"/>
              <a:cs typeface="Segoe UI" charset="0"/>
            </a:endParaRPr>
          </a:p>
          <a:p>
            <a:pPr marL="1828800" lvl="1" indent="-548640">
              <a:spcAft>
                <a:spcPts val="2400"/>
              </a:spcAft>
              <a:buFont typeface="Wingdings" charset="2"/>
              <a:buChar char="§"/>
            </a:pP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Make </a:t>
            </a:r>
            <a:r>
              <a:rPr lang="en-US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focus </a:t>
            </a: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/>
            </a:r>
            <a:b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</a:b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rectangle </a:t>
            </a:r>
            <a:r>
              <a:rPr lang="en-US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thicker</a:t>
            </a:r>
          </a:p>
          <a:p>
            <a:pPr marL="1828800" lvl="1" indent="-548640">
              <a:spcAft>
                <a:spcPts val="2400"/>
              </a:spcAft>
              <a:buFont typeface="Wingdings" charset="2"/>
              <a:buChar char="§"/>
            </a:pPr>
            <a:r>
              <a:rPr lang="en-US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Set thickness </a:t>
            </a: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of </a:t>
            </a:r>
            <a:b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</a:br>
            <a:r>
              <a:rPr lang="en-US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blinking cursor</a:t>
            </a:r>
          </a:p>
          <a:p>
            <a:pPr marL="1828800" lvl="1" indent="-548640">
              <a:spcAft>
                <a:spcPts val="1600"/>
              </a:spcAft>
              <a:buFont typeface="Wingdings" charset="2"/>
              <a:buChar char="§"/>
            </a:pP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Remove background </a:t>
            </a:r>
            <a:b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</a:br>
            <a:r>
              <a:rPr lang="en-US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images</a:t>
            </a:r>
          </a:p>
          <a:p>
            <a:pPr marL="1828800" lvl="1" indent="-548640">
              <a:spcAft>
                <a:spcPts val="1600"/>
              </a:spcAft>
              <a:buFont typeface="Wingdings" charset="2"/>
              <a:buChar char="§"/>
            </a:pPr>
            <a:r>
              <a:rPr lang="en-US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Turn </a:t>
            </a:r>
            <a:r>
              <a:rPr lang="en-US" sz="60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off all unnecessary </a:t>
            </a:r>
            <a:r>
              <a:rPr lang="en-US" sz="60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animations</a:t>
            </a:r>
          </a:p>
          <a:p>
            <a:pPr marL="1143000" indent="-1143000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CA" sz="6600" dirty="0">
                <a:latin typeface="Segoe UI" charset="0"/>
                <a:ea typeface="Segoe UI" charset="0"/>
                <a:cs typeface="Segoe UI" charset="0"/>
              </a:rPr>
              <a:t>Mouse</a:t>
            </a:r>
            <a:r>
              <a:rPr lang="en-CA" sz="7200" dirty="0">
                <a:latin typeface="Segoe UI" charset="0"/>
                <a:ea typeface="Segoe UI" charset="0"/>
                <a:cs typeface="Segoe UI" charset="0"/>
              </a:rPr>
              <a:t> </a:t>
            </a:r>
          </a:p>
          <a:p>
            <a:pPr marL="1828800" lvl="1" indent="-548640">
              <a:buFont typeface="Wingdings" charset="2"/>
              <a:buChar char="§"/>
            </a:pPr>
            <a:r>
              <a:rPr lang="en-CA" sz="6000" dirty="0">
                <a:latin typeface="Segoe UI" charset="0"/>
                <a:ea typeface="Segoe UI" charset="0"/>
                <a:cs typeface="Segoe UI" charset="0"/>
              </a:rPr>
              <a:t>Activate window by hovering over it with mouse</a:t>
            </a:r>
          </a:p>
          <a:p>
            <a:pPr marL="1828800" lvl="1" indent="-548640">
              <a:buFont typeface="Wingdings" charset="2"/>
              <a:buChar char="§"/>
            </a:pPr>
            <a:r>
              <a:rPr lang="en-CA" sz="6000" dirty="0">
                <a:latin typeface="Segoe UI" charset="0"/>
                <a:ea typeface="Segoe UI" charset="0"/>
                <a:cs typeface="Segoe UI" charset="0"/>
              </a:rPr>
              <a:t>Change colour and size of mouse pointers </a:t>
            </a:r>
          </a:p>
          <a:p>
            <a:pPr marL="1828800" lvl="1" indent="-548640">
              <a:buFont typeface="Wingdings" charset="2"/>
              <a:buChar char="§"/>
            </a:pPr>
            <a:r>
              <a:rPr lang="en-CA" sz="6000" dirty="0">
                <a:latin typeface="Segoe UI" charset="0"/>
                <a:ea typeface="Segoe UI" charset="0"/>
                <a:cs typeface="Segoe UI" charset="0"/>
              </a:rPr>
              <a:t>Mouse </a:t>
            </a:r>
            <a:r>
              <a:rPr lang="en-CA" sz="6000" dirty="0" smtClean="0">
                <a:latin typeface="Segoe UI" charset="0"/>
                <a:ea typeface="Segoe UI" charset="0"/>
                <a:cs typeface="Segoe UI" charset="0"/>
              </a:rPr>
              <a:t>keys</a:t>
            </a:r>
            <a:endParaRPr lang="en-CA" sz="6000" dirty="0">
              <a:latin typeface="Segoe UI" charset="0"/>
              <a:ea typeface="Segoe UI" charset="0"/>
              <a:cs typeface="Segoe UI" charset="0"/>
            </a:endParaRPr>
          </a:p>
          <a:p>
            <a:pPr marL="2743200" lvl="2" indent="-548640">
              <a:buFont typeface="Wingdings" charset="2"/>
              <a:buChar char="§"/>
            </a:pPr>
            <a:r>
              <a:rPr lang="en-CA" sz="6000" dirty="0">
                <a:latin typeface="Segoe UI" charset="0"/>
                <a:ea typeface="Segoe UI" charset="0"/>
                <a:cs typeface="Segoe UI" charset="0"/>
              </a:rPr>
              <a:t>Control cursor with </a:t>
            </a:r>
            <a:r>
              <a:rPr lang="en-CA" sz="6000" dirty="0" smtClean="0">
                <a:latin typeface="Segoe UI" charset="0"/>
                <a:ea typeface="Segoe UI" charset="0"/>
                <a:cs typeface="Segoe UI" charset="0"/>
              </a:rPr>
              <a:t>keypad</a:t>
            </a:r>
            <a:endParaRPr lang="en-US" sz="6000" dirty="0">
              <a:solidFill>
                <a:prstClr val="black"/>
              </a:solidFill>
              <a:latin typeface="Segoe UI" charset="0"/>
              <a:ea typeface="Segoe UI" charset="0"/>
              <a:cs typeface="Segoe UI" charset="0"/>
            </a:endParaRPr>
          </a:p>
          <a:p>
            <a:pPr indent="-1137138">
              <a:spcAft>
                <a:spcPts val="2400"/>
              </a:spcAft>
              <a:buFont typeface="Wingdings" charset="2"/>
              <a:buChar char="§"/>
            </a:pPr>
            <a:r>
              <a:rPr lang="en-US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Speech</a:t>
            </a:r>
          </a:p>
          <a:p>
            <a:pPr indent="-1137138">
              <a:spcAft>
                <a:spcPts val="2400"/>
              </a:spcAft>
              <a:buFont typeface="Wingdings" charset="2"/>
              <a:buChar char="§"/>
            </a:pPr>
            <a:r>
              <a:rPr lang="en-US" sz="6600" dirty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Closed Captioning – S</a:t>
            </a:r>
            <a:r>
              <a:rPr lang="en-US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ubtitles</a:t>
            </a:r>
          </a:p>
          <a:p>
            <a:pPr marL="1143000" lvl="0" indent="-1143000">
              <a:spcAft>
                <a:spcPts val="1600"/>
              </a:spcAft>
              <a:buFont typeface="Wingdings" charset="2"/>
              <a:buChar char="§"/>
            </a:pPr>
            <a:r>
              <a:rPr lang="en-US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Touch Feedback</a:t>
            </a:r>
            <a:endParaRPr lang="en-US" sz="6600" dirty="0">
              <a:solidFill>
                <a:prstClr val="black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625121" y="17915518"/>
            <a:ext cx="13807440" cy="1157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sz="6600" dirty="0" smtClean="0">
                <a:latin typeface="Segoe UI" charset="0"/>
                <a:ea typeface="Segoe UI" charset="0"/>
                <a:cs typeface="Segoe UI" charset="0"/>
              </a:rPr>
              <a:t>You can do so much, if you just know what to look for. </a:t>
            </a:r>
          </a:p>
          <a:p>
            <a:endParaRPr lang="en-US" sz="2400" dirty="0">
              <a:latin typeface="Segoe UI" charset="0"/>
              <a:ea typeface="Segoe UI" charset="0"/>
              <a:cs typeface="Segoe UI" charset="0"/>
            </a:endParaRP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sz="6600" dirty="0" smtClean="0">
                <a:latin typeface="Segoe UI" charset="0"/>
                <a:ea typeface="Segoe UI" charset="0"/>
                <a:cs typeface="Segoe UI" charset="0"/>
              </a:rPr>
              <a:t>For built-in features of Windows 10 and</a:t>
            </a:r>
            <a:r>
              <a:rPr lang="en-US" sz="6600" dirty="0" smtClean="0">
                <a:solidFill>
                  <a:srgbClr val="FF0000"/>
                </a:solidFill>
                <a:latin typeface="Segoe UI" charset="0"/>
                <a:ea typeface="Segoe UI" charset="0"/>
                <a:cs typeface="Segoe UI" charset="0"/>
              </a:rPr>
              <a:t> </a:t>
            </a:r>
            <a:r>
              <a:rPr lang="en-US" sz="6600" dirty="0" smtClean="0">
                <a:latin typeface="Segoe UI" charset="0"/>
                <a:ea typeface="Segoe UI" charset="0"/>
                <a:cs typeface="Segoe UI" charset="0"/>
              </a:rPr>
              <a:t>other devices and information on free and inexpensive technologies, visit the Adaptech website:</a:t>
            </a:r>
          </a:p>
          <a:p>
            <a:pPr algn="just"/>
            <a:endParaRPr lang="en-US" sz="2400" dirty="0" smtClean="0">
              <a:latin typeface="Segoe UI" charset="0"/>
              <a:ea typeface="Segoe UI" charset="0"/>
              <a:cs typeface="Segoe UI" charset="0"/>
            </a:endParaRPr>
          </a:p>
          <a:p>
            <a:pPr algn="just"/>
            <a:r>
              <a:rPr lang="en-US" sz="4800" dirty="0">
                <a:latin typeface="Segoe UI" charset="0"/>
                <a:ea typeface="Segoe UI" charset="0"/>
                <a:cs typeface="Segoe UI" charset="0"/>
              </a:rPr>
              <a:t>English: </a:t>
            </a:r>
            <a:r>
              <a:rPr lang="en-US" sz="4800" dirty="0">
                <a:latin typeface="Segoe UI" charset="0"/>
                <a:ea typeface="Segoe UI" charset="0"/>
                <a:cs typeface="Segoe UI" charset="0"/>
                <a:hlinkClick r:id="rId9"/>
              </a:rPr>
              <a:t>http://adaptech.org/en/downloads</a:t>
            </a:r>
            <a:endParaRPr lang="en-US" sz="4800" dirty="0" smtClean="0">
              <a:latin typeface="Segoe UI" charset="0"/>
              <a:ea typeface="Segoe UI" charset="0"/>
              <a:cs typeface="Segoe UI" charset="0"/>
            </a:endParaRPr>
          </a:p>
          <a:p>
            <a:pPr algn="just"/>
            <a:r>
              <a:rPr lang="en-US" sz="4800" dirty="0" smtClean="0">
                <a:latin typeface="Segoe UI" charset="0"/>
                <a:ea typeface="Segoe UI" charset="0"/>
                <a:cs typeface="Segoe UI" charset="0"/>
              </a:rPr>
              <a:t>French: </a:t>
            </a:r>
            <a:r>
              <a:rPr lang="en-US" sz="4800" dirty="0" smtClean="0">
                <a:latin typeface="Segoe UI" charset="0"/>
                <a:ea typeface="Segoe UI" charset="0"/>
                <a:cs typeface="Segoe UI" charset="0"/>
                <a:hlinkClick r:id="rId10"/>
              </a:rPr>
              <a:t>http</a:t>
            </a:r>
            <a:r>
              <a:rPr lang="en-US" sz="4800" dirty="0">
                <a:latin typeface="Segoe UI" charset="0"/>
                <a:ea typeface="Segoe UI" charset="0"/>
                <a:cs typeface="Segoe UI" charset="0"/>
                <a:hlinkClick r:id="rId10"/>
              </a:rPr>
              <a:t>://adaptech.org/fr/telechargement </a:t>
            </a:r>
            <a:endParaRPr lang="en-US" sz="4800" dirty="0" smtClean="0">
              <a:latin typeface="Segoe UI" charset="0"/>
              <a:ea typeface="Segoe UI" charset="0"/>
              <a:cs typeface="Segoe UI" charset="0"/>
            </a:endParaRPr>
          </a:p>
          <a:p>
            <a:pPr algn="just"/>
            <a:endParaRPr lang="en-US" sz="3600" dirty="0">
              <a:latin typeface="Segoe UI" charset="0"/>
              <a:ea typeface="Segoe UI" charset="0"/>
              <a:cs typeface="Segoe UI" charset="0"/>
            </a:endParaRPr>
          </a:p>
          <a:p>
            <a:pPr algn="just"/>
            <a:r>
              <a:rPr lang="en-US" sz="5200" dirty="0" smtClean="0">
                <a:latin typeface="Segoe UI" charset="0"/>
                <a:ea typeface="Segoe UI" charset="0"/>
                <a:cs typeface="Segoe UI" charset="0"/>
              </a:rPr>
              <a:t>Presentation at the Summer Student Research Expo at Dawson College from August 20, 2016</a:t>
            </a:r>
            <a:endParaRPr lang="en-US" sz="5200" dirty="0">
              <a:latin typeface="Segoe UI" charset="0"/>
              <a:ea typeface="Segoe UI" charset="0"/>
              <a:cs typeface="Segoe UI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625121" y="8660176"/>
            <a:ext cx="1380744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37138">
              <a:buFont typeface="Wingdings" panose="05000000000000000000" pitchFamily="2" charset="2"/>
              <a:buChar char="§"/>
            </a:pPr>
            <a:r>
              <a:rPr lang="en-CA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Change the colour and size of </a:t>
            </a:r>
          </a:p>
          <a:p>
            <a:pPr marL="1097280"/>
            <a:r>
              <a:rPr lang="en-CA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mouse pointers </a:t>
            </a:r>
          </a:p>
          <a:p>
            <a:pPr indent="-1137138">
              <a:buFont typeface="Wingdings" panose="05000000000000000000" pitchFamily="2" charset="2"/>
              <a:buChar char="§"/>
            </a:pPr>
            <a:r>
              <a:rPr lang="en-CA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Magnifier – make things larger</a:t>
            </a:r>
          </a:p>
          <a:p>
            <a:pPr indent="-1137138">
              <a:buFont typeface="Wingdings" panose="05000000000000000000" pitchFamily="2" charset="2"/>
              <a:buChar char="§"/>
            </a:pPr>
            <a:r>
              <a:rPr lang="en-CA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Narrator – have the computer 		 	 read to you</a:t>
            </a:r>
          </a:p>
          <a:p>
            <a:pPr marL="1097280" indent="-1137138">
              <a:buFont typeface="Wingdings" panose="05000000000000000000" pitchFamily="2" charset="2"/>
              <a:buChar char="§"/>
            </a:pPr>
            <a:r>
              <a:rPr lang="en-CA" sz="6600" dirty="0" smtClean="0">
                <a:solidFill>
                  <a:prstClr val="black"/>
                </a:solidFill>
                <a:latin typeface="Segoe UI" charset="0"/>
                <a:ea typeface="Segoe UI" charset="0"/>
                <a:cs typeface="Segoe UI" charset="0"/>
              </a:rPr>
              <a:t>Speech – dictate to your  	  	 	  computer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69857"/>
              </p:ext>
            </p:extLst>
          </p:nvPr>
        </p:nvGraphicFramePr>
        <p:xfrm>
          <a:off x="29626536" y="6784915"/>
          <a:ext cx="13804610" cy="152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610"/>
              </a:tblGrid>
              <a:tr h="1378349">
                <a:tc>
                  <a:txBody>
                    <a:bodyPr/>
                    <a:lstStyle/>
                    <a:p>
                      <a:pPr algn="ctr"/>
                      <a:r>
                        <a:rPr lang="en-CA" sz="9000" b="0" noProof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The</a:t>
                      </a:r>
                      <a:r>
                        <a:rPr lang="en-CA" sz="9000" b="0" baseline="0" noProof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Real Gems</a:t>
                      </a:r>
                      <a:endParaRPr lang="en-CA" sz="9000" b="0" noProof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6754" marR="156754" marT="78377" marB="78377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 descr="Picture of a keyboard. Copyright is http://xahlee.info/kbd/logitech_keyboards.html" title="Keyboar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944" y="18671987"/>
            <a:ext cx="3024336" cy="215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agnification glass. Coyright is http://www.scalemodelguide.com/construction/tools/use-magnification/#" title="Magnification glas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146" y="9990914"/>
            <a:ext cx="4104456" cy="3078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029" descr="Logo du Collège Dawson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6554112" y="30905377"/>
            <a:ext cx="3168352" cy="1054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Windows 10 screen. Copyight is https://www.thurrott.com/windows/windows-10/7695/heres-whats-new-in-the-windows-10-fall-update" title="Windows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989" y="28070160"/>
            <a:ext cx="5264075" cy="294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Creative Commons License symbol for Attribution - Non Commercia l- No Derivatives 4.0 International. Copyright is &#10;http://creativecommons.org/about &#10;" title="Creative Commons License symbo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84" y="31563674"/>
            <a:ext cx="3146851" cy="109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7497</TotalTime>
  <Words>218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615</cp:revision>
  <cp:lastPrinted>2016-08-12T19:20:38Z</cp:lastPrinted>
  <dcterms:created xsi:type="dcterms:W3CDTF">2002-08-29T15:31:57Z</dcterms:created>
  <dcterms:modified xsi:type="dcterms:W3CDTF">2017-10-23T15:50:37Z</dcterms:modified>
</cp:coreProperties>
</file>