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1"/>
  </p:notesMasterIdLst>
  <p:sldIdLst>
    <p:sldId id="256" r:id="rId2"/>
    <p:sldId id="289" r:id="rId3"/>
    <p:sldId id="270" r:id="rId4"/>
    <p:sldId id="266" r:id="rId5"/>
    <p:sldId id="286" r:id="rId6"/>
    <p:sldId id="257" r:id="rId7"/>
    <p:sldId id="261" r:id="rId8"/>
    <p:sldId id="280" r:id="rId9"/>
    <p:sldId id="288" r:id="rId10"/>
    <p:sldId id="277" r:id="rId11"/>
    <p:sldId id="272" r:id="rId12"/>
    <p:sldId id="267" r:id="rId13"/>
    <p:sldId id="264" r:id="rId14"/>
    <p:sldId id="268" r:id="rId15"/>
    <p:sldId id="284" r:id="rId16"/>
    <p:sldId id="262" r:id="rId17"/>
    <p:sldId id="278" r:id="rId18"/>
    <p:sldId id="279" r:id="rId19"/>
    <p:sldId id="285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FA881-AC66-4646-A3CC-D2F7D6BAF6A6}" v="764" dt="2023-05-05T17:06:45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3" autoAdjust="0"/>
  </p:normalViewPr>
  <p:slideViewPr>
    <p:cSldViewPr snapToGrid="0">
      <p:cViewPr varScale="1">
        <p:scale>
          <a:sx n="75" d="100"/>
          <a:sy n="75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iana Costin" userId="bd08c2a84682c163" providerId="LiveId" clId="{0FEFA881-AC66-4646-A3CC-D2F7D6BAF6A6}"/>
    <pc:docChg chg="undo custSel addSld delSld modSld">
      <pc:chgData name="Georgiana Costin" userId="bd08c2a84682c163" providerId="LiveId" clId="{0FEFA881-AC66-4646-A3CC-D2F7D6BAF6A6}" dt="2023-05-12T16:39:05.170" v="1210" actId="20577"/>
      <pc:docMkLst>
        <pc:docMk/>
      </pc:docMkLst>
      <pc:sldChg chg="modSp mod">
        <pc:chgData name="Georgiana Costin" userId="bd08c2a84682c163" providerId="LiveId" clId="{0FEFA881-AC66-4646-A3CC-D2F7D6BAF6A6}" dt="2023-05-12T16:35:06.031" v="1165" actId="27636"/>
        <pc:sldMkLst>
          <pc:docMk/>
          <pc:sldMk cId="2055900838" sldId="256"/>
        </pc:sldMkLst>
        <pc:spChg chg="mod">
          <ac:chgData name="Georgiana Costin" userId="bd08c2a84682c163" providerId="LiveId" clId="{0FEFA881-AC66-4646-A3CC-D2F7D6BAF6A6}" dt="2023-05-12T16:35:06.031" v="1165" actId="27636"/>
          <ac:spMkLst>
            <pc:docMk/>
            <pc:sldMk cId="2055900838" sldId="256"/>
            <ac:spMk id="3" creationId="{0AB53968-4111-7FBB-0A61-239D62DD8756}"/>
          </ac:spMkLst>
        </pc:spChg>
      </pc:sldChg>
      <pc:sldChg chg="addSp delSp modSp mod">
        <pc:chgData name="Georgiana Costin" userId="bd08c2a84682c163" providerId="LiveId" clId="{0FEFA881-AC66-4646-A3CC-D2F7D6BAF6A6}" dt="2023-04-28T20:43:40.045" v="18" actId="21"/>
        <pc:sldMkLst>
          <pc:docMk/>
          <pc:sldMk cId="1521084484" sldId="267"/>
        </pc:sldMkLst>
        <pc:graphicFrameChg chg="add del mod">
          <ac:chgData name="Georgiana Costin" userId="bd08c2a84682c163" providerId="LiveId" clId="{0FEFA881-AC66-4646-A3CC-D2F7D6BAF6A6}" dt="2023-04-28T20:42:54.345" v="16" actId="21"/>
          <ac:graphicFrameMkLst>
            <pc:docMk/>
            <pc:sldMk cId="1521084484" sldId="267"/>
            <ac:graphicFrameMk id="3" creationId="{0247C01B-C7FF-591D-0EC9-F679BF9BAFC5}"/>
          </ac:graphicFrameMkLst>
        </pc:graphicFrameChg>
        <pc:graphicFrameChg chg="mod">
          <ac:chgData name="Georgiana Costin" userId="bd08c2a84682c163" providerId="LiveId" clId="{0FEFA881-AC66-4646-A3CC-D2F7D6BAF6A6}" dt="2023-04-28T20:41:41.988" v="10" actId="20577"/>
          <ac:graphicFrameMkLst>
            <pc:docMk/>
            <pc:sldMk cId="1521084484" sldId="267"/>
            <ac:graphicFrameMk id="13" creationId="{0247C01B-C7FF-591D-0EC9-F679BF9BAFC5}"/>
          </ac:graphicFrameMkLst>
        </pc:graphicFrameChg>
        <pc:picChg chg="add del">
          <ac:chgData name="Georgiana Costin" userId="bd08c2a84682c163" providerId="LiveId" clId="{0FEFA881-AC66-4646-A3CC-D2F7D6BAF6A6}" dt="2023-04-28T20:43:40.045" v="18" actId="21"/>
          <ac:picMkLst>
            <pc:docMk/>
            <pc:sldMk cId="1521084484" sldId="267"/>
            <ac:picMk id="4" creationId="{260D5390-F461-F2BC-35B3-CC89EA0426D7}"/>
          </ac:picMkLst>
        </pc:picChg>
      </pc:sldChg>
      <pc:sldChg chg="modSp">
        <pc:chgData name="Georgiana Costin" userId="bd08c2a84682c163" providerId="LiveId" clId="{0FEFA881-AC66-4646-A3CC-D2F7D6BAF6A6}" dt="2023-04-28T20:43:50.719" v="19"/>
        <pc:sldMkLst>
          <pc:docMk/>
          <pc:sldMk cId="2022357953" sldId="268"/>
        </pc:sldMkLst>
        <pc:graphicFrameChg chg="mod">
          <ac:chgData name="Georgiana Costin" userId="bd08c2a84682c163" providerId="LiveId" clId="{0FEFA881-AC66-4646-A3CC-D2F7D6BAF6A6}" dt="2023-04-28T20:43:50.719" v="19"/>
          <ac:graphicFrameMkLst>
            <pc:docMk/>
            <pc:sldMk cId="2022357953" sldId="268"/>
            <ac:graphicFrameMk id="10" creationId="{5D7678F1-97F2-8F5F-4F4F-CF224230A247}"/>
          </ac:graphicFrameMkLst>
        </pc:graphicFrameChg>
      </pc:sldChg>
      <pc:sldChg chg="modSp mod">
        <pc:chgData name="Georgiana Costin" userId="bd08c2a84682c163" providerId="LiveId" clId="{0FEFA881-AC66-4646-A3CC-D2F7D6BAF6A6}" dt="2023-05-12T16:38:09.341" v="1186" actId="20577"/>
        <pc:sldMkLst>
          <pc:docMk/>
          <pc:sldMk cId="535244725" sldId="272"/>
        </pc:sldMkLst>
        <pc:spChg chg="mod">
          <ac:chgData name="Georgiana Costin" userId="bd08c2a84682c163" providerId="LiveId" clId="{0FEFA881-AC66-4646-A3CC-D2F7D6BAF6A6}" dt="2023-05-12T16:38:09.341" v="1186" actId="20577"/>
          <ac:spMkLst>
            <pc:docMk/>
            <pc:sldMk cId="535244725" sldId="272"/>
            <ac:spMk id="3" creationId="{1AE13826-DA7C-2519-2883-7D8B17B9DD44}"/>
          </ac:spMkLst>
        </pc:spChg>
        <pc:spChg chg="mod">
          <ac:chgData name="Georgiana Costin" userId="bd08c2a84682c163" providerId="LiveId" clId="{0FEFA881-AC66-4646-A3CC-D2F7D6BAF6A6}" dt="2023-05-12T16:38:03.873" v="1181" actId="20577"/>
          <ac:spMkLst>
            <pc:docMk/>
            <pc:sldMk cId="535244725" sldId="272"/>
            <ac:spMk id="8" creationId="{5530FAB9-5826-DD61-03A1-B67B4D6DA107}"/>
          </ac:spMkLst>
        </pc:spChg>
      </pc:sldChg>
      <pc:sldChg chg="del">
        <pc:chgData name="Georgiana Costin" userId="bd08c2a84682c163" providerId="LiveId" clId="{0FEFA881-AC66-4646-A3CC-D2F7D6BAF6A6}" dt="2023-05-12T16:30:24.359" v="802" actId="2696"/>
        <pc:sldMkLst>
          <pc:docMk/>
          <pc:sldMk cId="3418606343" sldId="281"/>
        </pc:sldMkLst>
      </pc:sldChg>
      <pc:sldChg chg="del">
        <pc:chgData name="Georgiana Costin" userId="bd08c2a84682c163" providerId="LiveId" clId="{0FEFA881-AC66-4646-A3CC-D2F7D6BAF6A6}" dt="2023-05-12T16:30:22.875" v="801" actId="2696"/>
        <pc:sldMkLst>
          <pc:docMk/>
          <pc:sldMk cId="963238099" sldId="282"/>
        </pc:sldMkLst>
      </pc:sldChg>
      <pc:sldChg chg="modSp mod">
        <pc:chgData name="Georgiana Costin" userId="bd08c2a84682c163" providerId="LiveId" clId="{0FEFA881-AC66-4646-A3CC-D2F7D6BAF6A6}" dt="2023-05-12T16:39:05.170" v="1210" actId="20577"/>
        <pc:sldMkLst>
          <pc:docMk/>
          <pc:sldMk cId="2458187125" sldId="284"/>
        </pc:sldMkLst>
        <pc:spChg chg="mod">
          <ac:chgData name="Georgiana Costin" userId="bd08c2a84682c163" providerId="LiveId" clId="{0FEFA881-AC66-4646-A3CC-D2F7D6BAF6A6}" dt="2023-05-12T16:39:05.170" v="1210" actId="20577"/>
          <ac:spMkLst>
            <pc:docMk/>
            <pc:sldMk cId="2458187125" sldId="284"/>
            <ac:spMk id="3" creationId="{DCFE315C-DE03-06CC-019D-8124F319E1F3}"/>
          </ac:spMkLst>
        </pc:spChg>
      </pc:sldChg>
      <pc:sldChg chg="modSp mod">
        <pc:chgData name="Georgiana Costin" userId="bd08c2a84682c163" providerId="LiveId" clId="{0FEFA881-AC66-4646-A3CC-D2F7D6BAF6A6}" dt="2023-05-12T16:29:42.884" v="796" actId="20577"/>
        <pc:sldMkLst>
          <pc:docMk/>
          <pc:sldMk cId="3204597605" sldId="288"/>
        </pc:sldMkLst>
        <pc:spChg chg="mod">
          <ac:chgData name="Georgiana Costin" userId="bd08c2a84682c163" providerId="LiveId" clId="{0FEFA881-AC66-4646-A3CC-D2F7D6BAF6A6}" dt="2023-05-12T16:29:42.884" v="796" actId="20577"/>
          <ac:spMkLst>
            <pc:docMk/>
            <pc:sldMk cId="3204597605" sldId="288"/>
            <ac:spMk id="2" creationId="{14A0203B-1BC5-065E-7D2F-3A520C0401C4}"/>
          </ac:spMkLst>
        </pc:spChg>
      </pc:sldChg>
      <pc:sldChg chg="delSp modSp add mod">
        <pc:chgData name="Georgiana Costin" userId="bd08c2a84682c163" providerId="LiveId" clId="{0FEFA881-AC66-4646-A3CC-D2F7D6BAF6A6}" dt="2023-05-12T16:37:01.465" v="1176" actId="113"/>
        <pc:sldMkLst>
          <pc:docMk/>
          <pc:sldMk cId="3255220186" sldId="289"/>
        </pc:sldMkLst>
        <pc:spChg chg="mod">
          <ac:chgData name="Georgiana Costin" userId="bd08c2a84682c163" providerId="LiveId" clId="{0FEFA881-AC66-4646-A3CC-D2F7D6BAF6A6}" dt="2023-05-12T16:37:01.465" v="1176" actId="113"/>
          <ac:spMkLst>
            <pc:docMk/>
            <pc:sldMk cId="3255220186" sldId="289"/>
            <ac:spMk id="2" creationId="{B3AB5236-C9B3-5114-735A-20773CAAD177}"/>
          </ac:spMkLst>
        </pc:spChg>
        <pc:spChg chg="del mod">
          <ac:chgData name="Georgiana Costin" userId="bd08c2a84682c163" providerId="LiveId" clId="{0FEFA881-AC66-4646-A3CC-D2F7D6BAF6A6}" dt="2023-05-12T16:32:03.913" v="981" actId="21"/>
          <ac:spMkLst>
            <pc:docMk/>
            <pc:sldMk cId="3255220186" sldId="289"/>
            <ac:spMk id="3" creationId="{0AB53968-4111-7FBB-0A61-239D62DD8756}"/>
          </ac:spMkLst>
        </pc:spChg>
      </pc:sldChg>
      <pc:sldChg chg="modSp del">
        <pc:chgData name="Georgiana Costin" userId="bd08c2a84682c163" providerId="LiveId" clId="{0FEFA881-AC66-4646-A3CC-D2F7D6BAF6A6}" dt="2023-05-12T16:30:07.237" v="799" actId="2696"/>
        <pc:sldMkLst>
          <pc:docMk/>
          <pc:sldMk cId="3843576455" sldId="289"/>
        </pc:sldMkLst>
        <pc:graphicFrameChg chg="mod">
          <ac:chgData name="Georgiana Costin" userId="bd08c2a84682c163" providerId="LiveId" clId="{0FEFA881-AC66-4646-A3CC-D2F7D6BAF6A6}" dt="2023-05-04T15:32:12.214" v="705" actId="20577"/>
          <ac:graphicFrameMkLst>
            <pc:docMk/>
            <pc:sldMk cId="3843576455" sldId="289"/>
            <ac:graphicFrameMk id="7" creationId="{4F26B022-DF1F-BCAF-A80E-FADE3FE9958A}"/>
          </ac:graphicFrameMkLst>
        </pc:graphicFrameChg>
      </pc:sldChg>
      <pc:sldChg chg="del">
        <pc:chgData name="Georgiana Costin" userId="bd08c2a84682c163" providerId="LiveId" clId="{0FEFA881-AC66-4646-A3CC-D2F7D6BAF6A6}" dt="2023-05-12T16:30:26.360" v="803" actId="2696"/>
        <pc:sldMkLst>
          <pc:docMk/>
          <pc:sldMk cId="1740788508" sldId="290"/>
        </pc:sldMkLst>
      </pc:sldChg>
      <pc:sldChg chg="modSp add del mod">
        <pc:chgData name="Georgiana Costin" userId="bd08c2a84682c163" providerId="LiveId" clId="{0FEFA881-AC66-4646-A3CC-D2F7D6BAF6A6}" dt="2023-05-12T16:29:52.377" v="797" actId="2696"/>
        <pc:sldMkLst>
          <pc:docMk/>
          <pc:sldMk cId="3982559940" sldId="291"/>
        </pc:sldMkLst>
        <pc:graphicFrameChg chg="mod">
          <ac:chgData name="Georgiana Costin" userId="bd08c2a84682c163" providerId="LiveId" clId="{0FEFA881-AC66-4646-A3CC-D2F7D6BAF6A6}" dt="2023-05-02T19:11:27.830" v="258" actId="20577"/>
          <ac:graphicFrameMkLst>
            <pc:docMk/>
            <pc:sldMk cId="3982559940" sldId="291"/>
            <ac:graphicFrameMk id="13" creationId="{0247C01B-C7FF-591D-0EC9-F679BF9BAFC5}"/>
          </ac:graphicFrameMkLst>
        </pc:graphicFrameChg>
      </pc:sldChg>
      <pc:sldChg chg="modSp add del mod">
        <pc:chgData name="Georgiana Costin" userId="bd08c2a84682c163" providerId="LiveId" clId="{0FEFA881-AC66-4646-A3CC-D2F7D6BAF6A6}" dt="2023-05-12T16:30:01.535" v="798" actId="2696"/>
        <pc:sldMkLst>
          <pc:docMk/>
          <pc:sldMk cId="2431278160" sldId="292"/>
        </pc:sldMkLst>
        <pc:graphicFrameChg chg="mod">
          <ac:chgData name="Georgiana Costin" userId="bd08c2a84682c163" providerId="LiveId" clId="{0FEFA881-AC66-4646-A3CC-D2F7D6BAF6A6}" dt="2023-05-04T15:28:54.476" v="472" actId="404"/>
          <ac:graphicFrameMkLst>
            <pc:docMk/>
            <pc:sldMk cId="2431278160" sldId="292"/>
            <ac:graphicFrameMk id="10" creationId="{5D7678F1-97F2-8F5F-4F4F-CF224230A247}"/>
          </ac:graphicFrameMkLst>
        </pc:graphicFrameChg>
      </pc:sldChg>
      <pc:sldChg chg="addSp delSp modSp add del mod">
        <pc:chgData name="Georgiana Costin" userId="bd08c2a84682c163" providerId="LiveId" clId="{0FEFA881-AC66-4646-A3CC-D2F7D6BAF6A6}" dt="2023-05-12T16:30:12.147" v="800" actId="2696"/>
        <pc:sldMkLst>
          <pc:docMk/>
          <pc:sldMk cId="2353008466" sldId="293"/>
        </pc:sldMkLst>
        <pc:spChg chg="add del mod">
          <ac:chgData name="Georgiana Costin" userId="bd08c2a84682c163" providerId="LiveId" clId="{0FEFA881-AC66-4646-A3CC-D2F7D6BAF6A6}" dt="2023-05-04T15:32:24.821" v="706" actId="478"/>
          <ac:spMkLst>
            <pc:docMk/>
            <pc:sldMk cId="2353008466" sldId="293"/>
            <ac:spMk id="4" creationId="{ACB89FCD-DEA5-C499-D3AF-F815FF50FEA8}"/>
          </ac:spMkLst>
        </pc:spChg>
        <pc:graphicFrameChg chg="add del mod">
          <ac:chgData name="Georgiana Costin" userId="bd08c2a84682c163" providerId="LiveId" clId="{0FEFA881-AC66-4646-A3CC-D2F7D6BAF6A6}" dt="2023-05-05T17:06:45.061" v="792"/>
          <ac:graphicFrameMkLst>
            <pc:docMk/>
            <pc:sldMk cId="2353008466" sldId="293"/>
            <ac:graphicFrameMk id="7" creationId="{4F26B022-DF1F-BCAF-A80E-FADE3FE9958A}"/>
          </ac:graphicFrameMkLst>
        </pc:graphicFrameChg>
      </pc:sldChg>
    </pc:docChg>
  </pc:docChgLst>
  <pc:docChgLst>
    <pc:chgData name="Georgiana Costin" userId="bd08c2a84682c163" providerId="LiveId" clId="{A2890DE5-C195-4068-8D06-0EAED4E4A222}"/>
    <pc:docChg chg="undo redo custSel addSld delSld modSld sldOrd">
      <pc:chgData name="Georgiana Costin" userId="bd08c2a84682c163" providerId="LiveId" clId="{A2890DE5-C195-4068-8D06-0EAED4E4A222}" dt="2023-04-12T17:41:39.596" v="14530" actId="692"/>
      <pc:docMkLst>
        <pc:docMk/>
      </pc:docMkLst>
      <pc:sldChg chg="addSp delSp modSp mod setBg delDesignElem">
        <pc:chgData name="Georgiana Costin" userId="bd08c2a84682c163" providerId="LiveId" clId="{A2890DE5-C195-4068-8D06-0EAED4E4A222}" dt="2023-03-30T01:34:31.687" v="11767" actId="403"/>
        <pc:sldMkLst>
          <pc:docMk/>
          <pc:sldMk cId="2055900838" sldId="256"/>
        </pc:sldMkLst>
        <pc:spChg chg="mod">
          <ac:chgData name="Georgiana Costin" userId="bd08c2a84682c163" providerId="LiveId" clId="{A2890DE5-C195-4068-8D06-0EAED4E4A222}" dt="2023-03-30T01:34:31.687" v="11767" actId="403"/>
          <ac:spMkLst>
            <pc:docMk/>
            <pc:sldMk cId="2055900838" sldId="256"/>
            <ac:spMk id="2" creationId="{B3AB5236-C9B3-5114-735A-20773CAAD177}"/>
          </ac:spMkLst>
        </pc:spChg>
        <pc:spChg chg="mod">
          <ac:chgData name="Georgiana Costin" userId="bd08c2a84682c163" providerId="LiveId" clId="{A2890DE5-C195-4068-8D06-0EAED4E4A222}" dt="2023-03-30T01:34:27.545" v="11766" actId="27636"/>
          <ac:spMkLst>
            <pc:docMk/>
            <pc:sldMk cId="2055900838" sldId="256"/>
            <ac:spMk id="3" creationId="{0AB53968-4111-7FBB-0A61-239D62DD8756}"/>
          </ac:spMkLst>
        </pc:spChg>
        <pc:spChg chg="add del">
          <ac:chgData name="Georgiana Costin" userId="bd08c2a84682c163" providerId="LiveId" clId="{A2890DE5-C195-4068-8D06-0EAED4E4A222}" dt="2023-03-22T20:58:35.044" v="2574" actId="26606"/>
          <ac:spMkLst>
            <pc:docMk/>
            <pc:sldMk cId="2055900838" sldId="256"/>
            <ac:spMk id="5" creationId="{A8DB9CD9-59B1-4D73-BC4C-98796A48EF9B}"/>
          </ac:spMkLst>
        </pc:spChg>
        <pc:spChg chg="add del">
          <ac:chgData name="Georgiana Costin" userId="bd08c2a84682c163" providerId="LiveId" clId="{A2890DE5-C195-4068-8D06-0EAED4E4A222}" dt="2023-03-22T20:58:35.044" v="2574" actId="26606"/>
          <ac:spMkLst>
            <pc:docMk/>
            <pc:sldMk cId="2055900838" sldId="256"/>
            <ac:spMk id="6" creationId="{8874A6A9-41FF-4E33-AFA8-F9F81436A59E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2055900838" sldId="256"/>
            <ac:spMk id="8" creationId="{A8DB9CD9-59B1-4D73-BC4C-98796A48EF9B}"/>
          </ac:spMkLst>
        </pc:spChg>
        <pc:spChg chg="add del">
          <ac:chgData name="Georgiana Costin" userId="bd08c2a84682c163" providerId="LiveId" clId="{A2890DE5-C195-4068-8D06-0EAED4E4A222}" dt="2023-03-22T21:26:20.253" v="3076" actId="26606"/>
          <ac:spMkLst>
            <pc:docMk/>
            <pc:sldMk cId="2055900838" sldId="256"/>
            <ac:spMk id="9" creationId="{FC627CB9-AECD-41DE-84E9-2A4715D30DDC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2055900838" sldId="256"/>
            <ac:spMk id="10" creationId="{8874A6A9-41FF-4E33-AFA8-F9F81436A59E}"/>
          </ac:spMkLst>
        </pc:spChg>
        <pc:spChg chg="add del">
          <ac:chgData name="Georgiana Costin" userId="bd08c2a84682c163" providerId="LiveId" clId="{A2890DE5-C195-4068-8D06-0EAED4E4A222}" dt="2023-03-22T21:28:48.530" v="3118" actId="26606"/>
          <ac:spMkLst>
            <pc:docMk/>
            <pc:sldMk cId="2055900838" sldId="256"/>
            <ac:spMk id="22" creationId="{5A292AEA-2528-46C0-B426-95822B6141FB}"/>
          </ac:spMkLst>
        </pc:spChg>
        <pc:spChg chg="add del">
          <ac:chgData name="Georgiana Costin" userId="bd08c2a84682c163" providerId="LiveId" clId="{A2890DE5-C195-4068-8D06-0EAED4E4A222}" dt="2023-03-22T20:58:35.029" v="2573" actId="26606"/>
          <ac:spMkLst>
            <pc:docMk/>
            <pc:sldMk cId="2055900838" sldId="256"/>
            <ac:spMk id="24" creationId="{1EADCAF8-8823-4E89-8612-21029831A4B2}"/>
          </ac:spMkLst>
        </pc:spChg>
        <pc:spChg chg="add del">
          <ac:chgData name="Georgiana Costin" userId="bd08c2a84682c163" providerId="LiveId" clId="{A2890DE5-C195-4068-8D06-0EAED4E4A222}" dt="2023-03-22T20:58:35.029" v="2573" actId="26606"/>
          <ac:spMkLst>
            <pc:docMk/>
            <pc:sldMk cId="2055900838" sldId="256"/>
            <ac:spMk id="26" creationId="{28CA07B2-0819-4B62-9425-7A52BBDD7070}"/>
          </ac:spMkLst>
        </pc:spChg>
        <pc:spChg chg="add del">
          <ac:chgData name="Georgiana Costin" userId="bd08c2a84682c163" providerId="LiveId" clId="{A2890DE5-C195-4068-8D06-0EAED4E4A222}" dt="2023-03-22T21:28:48.530" v="3118" actId="26606"/>
          <ac:spMkLst>
            <pc:docMk/>
            <pc:sldMk cId="2055900838" sldId="256"/>
            <ac:spMk id="34" creationId="{D8B7B198-E4DF-43CD-AD8C-199884323745}"/>
          </ac:spMkLst>
        </pc:spChg>
        <pc:spChg chg="add del">
          <ac:chgData name="Georgiana Costin" userId="bd08c2a84682c163" providerId="LiveId" clId="{A2890DE5-C195-4068-8D06-0EAED4E4A222}" dt="2023-03-22T21:28:48.530" v="3118" actId="26606"/>
          <ac:spMkLst>
            <pc:docMk/>
            <pc:sldMk cId="2055900838" sldId="256"/>
            <ac:spMk id="35" creationId="{2BE67753-EA0E-4819-8D22-0B6600CF7231}"/>
          </ac:spMkLst>
        </pc:spChg>
        <pc:spChg chg="add del">
          <ac:chgData name="Georgiana Costin" userId="bd08c2a84682c163" providerId="LiveId" clId="{A2890DE5-C195-4068-8D06-0EAED4E4A222}" dt="2023-03-22T21:01:59.980" v="2598" actId="26606"/>
          <ac:spMkLst>
            <pc:docMk/>
            <pc:sldMk cId="2055900838" sldId="256"/>
            <ac:spMk id="37" creationId="{A8DB9CD9-59B1-4D73-BC4C-98796A48EF9B}"/>
          </ac:spMkLst>
        </pc:spChg>
        <pc:spChg chg="add del">
          <ac:chgData name="Georgiana Costin" userId="bd08c2a84682c163" providerId="LiveId" clId="{A2890DE5-C195-4068-8D06-0EAED4E4A222}" dt="2023-03-22T21:01:59.980" v="2598" actId="26606"/>
          <ac:spMkLst>
            <pc:docMk/>
            <pc:sldMk cId="2055900838" sldId="256"/>
            <ac:spMk id="38" creationId="{8874A6A9-41FF-4E33-AFA8-F9F81436A59E}"/>
          </ac:spMkLst>
        </pc:spChg>
        <pc:spChg chg="add del">
          <ac:chgData name="Georgiana Costin" userId="bd08c2a84682c163" providerId="LiveId" clId="{A2890DE5-C195-4068-8D06-0EAED4E4A222}" dt="2023-03-22T21:28:48.507" v="3117" actId="26606"/>
          <ac:spMkLst>
            <pc:docMk/>
            <pc:sldMk cId="2055900838" sldId="256"/>
            <ac:spMk id="46" creationId="{A8DB9CD9-59B1-4D73-BC4C-98796A48EF9B}"/>
          </ac:spMkLst>
        </pc:spChg>
        <pc:spChg chg="add del">
          <ac:chgData name="Georgiana Costin" userId="bd08c2a84682c163" providerId="LiveId" clId="{A2890DE5-C195-4068-8D06-0EAED4E4A222}" dt="2023-03-22T21:28:48.507" v="3117" actId="26606"/>
          <ac:spMkLst>
            <pc:docMk/>
            <pc:sldMk cId="2055900838" sldId="256"/>
            <ac:spMk id="48" creationId="{8874A6A9-41FF-4E33-AFA8-F9F81436A59E}"/>
          </ac:spMkLst>
        </pc:spChg>
        <pc:spChg chg="add del">
          <ac:chgData name="Georgiana Costin" userId="bd08c2a84682c163" providerId="LiveId" clId="{A2890DE5-C195-4068-8D06-0EAED4E4A222}" dt="2023-03-22T21:12:54.260" v="2937" actId="26606"/>
          <ac:spMkLst>
            <pc:docMk/>
            <pc:sldMk cId="2055900838" sldId="256"/>
            <ac:spMk id="51" creationId="{73A25D70-4A55-4F72-B9C5-A69CDBF4DB42}"/>
          </ac:spMkLst>
        </pc:spChg>
        <pc:spChg chg="add del">
          <ac:chgData name="Georgiana Costin" userId="bd08c2a84682c163" providerId="LiveId" clId="{A2890DE5-C195-4068-8D06-0EAED4E4A222}" dt="2023-03-22T21:12:54.260" v="2937" actId="26606"/>
          <ac:spMkLst>
            <pc:docMk/>
            <pc:sldMk cId="2055900838" sldId="256"/>
            <ac:spMk id="53" creationId="{54957100-6D8B-4161-9F2F-C0A949EC84C4}"/>
          </ac:spMkLst>
        </pc:spChg>
        <pc:spChg chg="add del">
          <ac:chgData name="Georgiana Costin" userId="bd08c2a84682c163" providerId="LiveId" clId="{A2890DE5-C195-4068-8D06-0EAED4E4A222}" dt="2023-03-22T21:12:54.260" v="2937" actId="26606"/>
          <ac:spMkLst>
            <pc:docMk/>
            <pc:sldMk cId="2055900838" sldId="256"/>
            <ac:spMk id="55" creationId="{CBCB02B1-1B82-403C-B7D2-E2CED1882F50}"/>
          </ac:spMkLst>
        </pc:spChg>
        <pc:spChg chg="add">
          <ac:chgData name="Georgiana Costin" userId="bd08c2a84682c163" providerId="LiveId" clId="{A2890DE5-C195-4068-8D06-0EAED4E4A222}" dt="2023-03-22T21:28:48.530" v="3118" actId="26606"/>
          <ac:spMkLst>
            <pc:docMk/>
            <pc:sldMk cId="2055900838" sldId="256"/>
            <ac:spMk id="60" creationId="{5A292AEA-2528-46C0-B426-95822B6141FB}"/>
          </ac:spMkLst>
        </pc:spChg>
        <pc:spChg chg="add">
          <ac:chgData name="Georgiana Costin" userId="bd08c2a84682c163" providerId="LiveId" clId="{A2890DE5-C195-4068-8D06-0EAED4E4A222}" dt="2023-03-22T21:28:48.530" v="3118" actId="26606"/>
          <ac:spMkLst>
            <pc:docMk/>
            <pc:sldMk cId="2055900838" sldId="256"/>
            <ac:spMk id="73" creationId="{D8B7B198-E4DF-43CD-AD8C-199884323745}"/>
          </ac:spMkLst>
        </pc:spChg>
        <pc:spChg chg="add">
          <ac:chgData name="Georgiana Costin" userId="bd08c2a84682c163" providerId="LiveId" clId="{A2890DE5-C195-4068-8D06-0EAED4E4A222}" dt="2023-03-22T21:28:48.530" v="3118" actId="26606"/>
          <ac:spMkLst>
            <pc:docMk/>
            <pc:sldMk cId="2055900838" sldId="256"/>
            <ac:spMk id="74" creationId="{2BE67753-EA0E-4819-8D22-0B6600CF7231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055900838" sldId="256"/>
            <ac:spMk id="81" creationId="{5A292AEA-2528-46C0-B426-95822B6141FB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055900838" sldId="256"/>
            <ac:spMk id="83" creationId="{D8B7B198-E4DF-43CD-AD8C-199884323745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055900838" sldId="256"/>
            <ac:spMk id="85" creationId="{2BE67753-EA0E-4819-8D22-0B6600CF7231}"/>
          </ac:spMkLst>
        </pc:spChg>
        <pc:grpChg chg="add del">
          <ac:chgData name="Georgiana Costin" userId="bd08c2a84682c163" providerId="LiveId" clId="{A2890DE5-C195-4068-8D06-0EAED4E4A222}" dt="2023-03-22T20:58:35.044" v="2574" actId="26606"/>
          <ac:grpSpMkLst>
            <pc:docMk/>
            <pc:sldMk cId="2055900838" sldId="256"/>
            <ac:grpSpMk id="7" creationId="{721D730E-1F97-4071-B143-B05E6D2599BC}"/>
          </ac:grpSpMkLst>
        </pc:grpChg>
        <pc:grpChg chg="add del">
          <ac:chgData name="Georgiana Costin" userId="bd08c2a84682c163" providerId="LiveId" clId="{A2890DE5-C195-4068-8D06-0EAED4E4A222}" dt="2023-03-22T20:55:06.635" v="2435"/>
          <ac:grpSpMkLst>
            <pc:docMk/>
            <pc:sldMk cId="2055900838" sldId="256"/>
            <ac:grpSpMk id="12" creationId="{721D730E-1F97-4071-B143-B05E6D2599BC}"/>
          </ac:grpSpMkLst>
        </pc:grpChg>
        <pc:grpChg chg="add del">
          <ac:chgData name="Georgiana Costin" userId="bd08c2a84682c163" providerId="LiveId" clId="{A2890DE5-C195-4068-8D06-0EAED4E4A222}" dt="2023-03-22T21:28:48.530" v="3118" actId="26606"/>
          <ac:grpSpMkLst>
            <pc:docMk/>
            <pc:sldMk cId="2055900838" sldId="256"/>
            <ac:grpSpMk id="23" creationId="{87F87F1B-42BA-4AC7-A4E2-41544DDB2CE3}"/>
          </ac:grpSpMkLst>
        </pc:grpChg>
        <pc:grpChg chg="add del">
          <ac:chgData name="Georgiana Costin" userId="bd08c2a84682c163" providerId="LiveId" clId="{A2890DE5-C195-4068-8D06-0EAED4E4A222}" dt="2023-03-22T20:58:35.029" v="2573" actId="26606"/>
          <ac:grpSpMkLst>
            <pc:docMk/>
            <pc:sldMk cId="2055900838" sldId="256"/>
            <ac:grpSpMk id="28" creationId="{DA02BEE4-A5D4-40AF-882D-49D34B086FFF}"/>
          </ac:grpSpMkLst>
        </pc:grpChg>
        <pc:grpChg chg="add del">
          <ac:chgData name="Georgiana Costin" userId="bd08c2a84682c163" providerId="LiveId" clId="{A2890DE5-C195-4068-8D06-0EAED4E4A222}" dt="2023-03-22T21:28:48.530" v="3118" actId="26606"/>
          <ac:grpSpMkLst>
            <pc:docMk/>
            <pc:sldMk cId="2055900838" sldId="256"/>
            <ac:grpSpMk id="29" creationId="{967346A5-7569-4F15-AB5D-BE3DADF192C0}"/>
          </ac:grpSpMkLst>
        </pc:grpChg>
        <pc:grpChg chg="add del">
          <ac:chgData name="Georgiana Costin" userId="bd08c2a84682c163" providerId="LiveId" clId="{A2890DE5-C195-4068-8D06-0EAED4E4A222}" dt="2023-03-22T21:28:48.530" v="3118" actId="26606"/>
          <ac:grpSpMkLst>
            <pc:docMk/>
            <pc:sldMk cId="2055900838" sldId="256"/>
            <ac:grpSpMk id="36" creationId="{D76D63AC-0421-45EC-B383-E79A61A78C6B}"/>
          </ac:grpSpMkLst>
        </pc:grpChg>
        <pc:grpChg chg="add del">
          <ac:chgData name="Georgiana Costin" userId="bd08c2a84682c163" providerId="LiveId" clId="{A2890DE5-C195-4068-8D06-0EAED4E4A222}" dt="2023-03-22T21:01:59.980" v="2598" actId="26606"/>
          <ac:grpSpMkLst>
            <pc:docMk/>
            <pc:sldMk cId="2055900838" sldId="256"/>
            <ac:grpSpMk id="39" creationId="{721D730E-1F97-4071-B143-B05E6D2599BC}"/>
          </ac:grpSpMkLst>
        </pc:grpChg>
        <pc:grpChg chg="add del">
          <ac:chgData name="Georgiana Costin" userId="bd08c2a84682c163" providerId="LiveId" clId="{A2890DE5-C195-4068-8D06-0EAED4E4A222}" dt="2023-03-22T21:28:48.507" v="3117" actId="26606"/>
          <ac:grpSpMkLst>
            <pc:docMk/>
            <pc:sldMk cId="2055900838" sldId="256"/>
            <ac:grpSpMk id="50" creationId="{721D730E-1F97-4071-B143-B05E6D2599BC}"/>
          </ac:grpSpMkLst>
        </pc:grpChg>
        <pc:grpChg chg="add del">
          <ac:chgData name="Georgiana Costin" userId="bd08c2a84682c163" providerId="LiveId" clId="{A2890DE5-C195-4068-8D06-0EAED4E4A222}" dt="2023-03-22T21:12:54.260" v="2937" actId="26606"/>
          <ac:grpSpMkLst>
            <pc:docMk/>
            <pc:sldMk cId="2055900838" sldId="256"/>
            <ac:grpSpMk id="57" creationId="{CCDE13A7-6382-4A67-BEBE-4FF1F37C7F52}"/>
          </ac:grpSpMkLst>
        </pc:grpChg>
        <pc:grpChg chg="add">
          <ac:chgData name="Georgiana Costin" userId="bd08c2a84682c163" providerId="LiveId" clId="{A2890DE5-C195-4068-8D06-0EAED4E4A222}" dt="2023-03-22T21:28:48.530" v="3118" actId="26606"/>
          <ac:grpSpMkLst>
            <pc:docMk/>
            <pc:sldMk cId="2055900838" sldId="256"/>
            <ac:grpSpMk id="61" creationId="{87F87F1B-42BA-4AC7-A4E2-41544DDB2CE3}"/>
          </ac:grpSpMkLst>
        </pc:grpChg>
        <pc:grpChg chg="add del">
          <ac:chgData name="Georgiana Costin" userId="bd08c2a84682c163" providerId="LiveId" clId="{A2890DE5-C195-4068-8D06-0EAED4E4A222}" dt="2023-03-22T21:12:54.260" v="2937" actId="26606"/>
          <ac:grpSpMkLst>
            <pc:docMk/>
            <pc:sldMk cId="2055900838" sldId="256"/>
            <ac:grpSpMk id="66" creationId="{17147D5D-F01F-4164-BD81-D10DC6F23E41}"/>
          </ac:grpSpMkLst>
        </pc:grpChg>
        <pc:grpChg chg="add">
          <ac:chgData name="Georgiana Costin" userId="bd08c2a84682c163" providerId="LiveId" clId="{A2890DE5-C195-4068-8D06-0EAED4E4A222}" dt="2023-03-22T21:28:48.530" v="3118" actId="26606"/>
          <ac:grpSpMkLst>
            <pc:docMk/>
            <pc:sldMk cId="2055900838" sldId="256"/>
            <ac:grpSpMk id="67" creationId="{967346A5-7569-4F15-AB5D-BE3DADF192C0}"/>
          </ac:grpSpMkLst>
        </pc:grpChg>
        <pc:grpChg chg="add del">
          <ac:chgData name="Georgiana Costin" userId="bd08c2a84682c163" providerId="LiveId" clId="{A2890DE5-C195-4068-8D06-0EAED4E4A222}" dt="2023-03-22T21:12:54.260" v="2937" actId="26606"/>
          <ac:grpSpMkLst>
            <pc:docMk/>
            <pc:sldMk cId="2055900838" sldId="256"/>
            <ac:grpSpMk id="72" creationId="{6D0E248E-80AB-4B35-BA8D-F940FCB44326}"/>
          </ac:grpSpMkLst>
        </pc:grpChg>
        <pc:grpChg chg="add">
          <ac:chgData name="Georgiana Costin" userId="bd08c2a84682c163" providerId="LiveId" clId="{A2890DE5-C195-4068-8D06-0EAED4E4A222}" dt="2023-03-22T21:28:48.530" v="3118" actId="26606"/>
          <ac:grpSpMkLst>
            <pc:docMk/>
            <pc:sldMk cId="2055900838" sldId="256"/>
            <ac:grpSpMk id="75" creationId="{D76D63AC-0421-45EC-B383-E79A61A78C6B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055900838" sldId="256"/>
            <ac:grpSpMk id="87" creationId="{D76D63AC-0421-45EC-B383-E79A61A78C6B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055900838" sldId="256"/>
            <ac:grpSpMk id="96" creationId="{87F87F1B-42BA-4AC7-A4E2-41544DDB2CE3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055900838" sldId="256"/>
            <ac:grpSpMk id="102" creationId="{967346A5-7569-4F15-AB5D-BE3DADF192C0}"/>
          </ac:grpSpMkLst>
        </pc:grpChg>
        <pc:picChg chg="add del">
          <ac:chgData name="Georgiana Costin" userId="bd08c2a84682c163" providerId="LiveId" clId="{A2890DE5-C195-4068-8D06-0EAED4E4A222}" dt="2023-03-22T21:26:20.253" v="3076" actId="26606"/>
          <ac:picMkLst>
            <pc:docMk/>
            <pc:sldMk cId="2055900838" sldId="256"/>
            <ac:picMk id="11" creationId="{98696563-D54B-4D4B-A776-AF4D907DA571}"/>
          </ac:picMkLst>
        </pc:picChg>
        <pc:picChg chg="add del">
          <ac:chgData name="Georgiana Costin" userId="bd08c2a84682c163" providerId="LiveId" clId="{A2890DE5-C195-4068-8D06-0EAED4E4A222}" dt="2023-03-22T21:26:20.253" v="3076" actId="26606"/>
          <ac:picMkLst>
            <pc:docMk/>
            <pc:sldMk cId="2055900838" sldId="256"/>
            <ac:picMk id="13" creationId="{80650CB7-77AF-4F12-B1CA-C32A3CF4116E}"/>
          </ac:picMkLst>
        </pc:picChg>
        <pc:picChg chg="add del">
          <ac:chgData name="Georgiana Costin" userId="bd08c2a84682c163" providerId="LiveId" clId="{A2890DE5-C195-4068-8D06-0EAED4E4A222}" dt="2023-03-22T21:26:20.253" v="3076" actId="26606"/>
          <ac:picMkLst>
            <pc:docMk/>
            <pc:sldMk cId="2055900838" sldId="256"/>
            <ac:picMk id="14" creationId="{CCFFB14C-2A5E-7463-75C5-8EE92D86ECAA}"/>
          </ac:picMkLst>
        </pc:picChg>
      </pc:sldChg>
      <pc:sldChg chg="addSp delSp modSp mod setBg delDesignElem modNotesTx">
        <pc:chgData name="Georgiana Costin" userId="bd08c2a84682c163" providerId="LiveId" clId="{A2890DE5-C195-4068-8D06-0EAED4E4A222}" dt="2023-03-30T03:19:19.144" v="12626" actId="113"/>
        <pc:sldMkLst>
          <pc:docMk/>
          <pc:sldMk cId="547495065" sldId="257"/>
        </pc:sldMkLst>
        <pc:spChg chg="mod">
          <ac:chgData name="Georgiana Costin" userId="bd08c2a84682c163" providerId="LiveId" clId="{A2890DE5-C195-4068-8D06-0EAED4E4A222}" dt="2023-03-30T03:19:19.144" v="12626" actId="113"/>
          <ac:spMkLst>
            <pc:docMk/>
            <pc:sldMk cId="547495065" sldId="257"/>
            <ac:spMk id="2" creationId="{FEA42974-118C-AE31-A415-F303A8D4916A}"/>
          </ac:spMkLst>
        </pc:spChg>
        <pc:spChg chg="mod">
          <ac:chgData name="Georgiana Costin" userId="bd08c2a84682c163" providerId="LiveId" clId="{A2890DE5-C195-4068-8D06-0EAED4E4A222}" dt="2023-03-29T03:07:08.627" v="8460" actId="20577"/>
          <ac:spMkLst>
            <pc:docMk/>
            <pc:sldMk cId="547495065" sldId="257"/>
            <ac:spMk id="3" creationId="{C06263E0-FF30-C601-DFA1-7FFBF3A9D6A6}"/>
          </ac:spMkLst>
        </pc:spChg>
        <pc:spChg chg="add">
          <ac:chgData name="Georgiana Costin" userId="bd08c2a84682c163" providerId="LiveId" clId="{A2890DE5-C195-4068-8D06-0EAED4E4A222}" dt="2023-03-22T21:27:01.225" v="3087" actId="26606"/>
          <ac:spMkLst>
            <pc:docMk/>
            <pc:sldMk cId="547495065" sldId="257"/>
            <ac:spMk id="5" creationId="{4BC99CB9-DDAD-44A2-8A1C-E3AF4E72DF5C}"/>
          </ac:spMkLst>
        </pc:spChg>
        <pc:spChg chg="add">
          <ac:chgData name="Georgiana Costin" userId="bd08c2a84682c163" providerId="LiveId" clId="{A2890DE5-C195-4068-8D06-0EAED4E4A222}" dt="2023-03-22T21:27:01.225" v="3087" actId="26606"/>
          <ac:spMkLst>
            <pc:docMk/>
            <pc:sldMk cId="547495065" sldId="257"/>
            <ac:spMk id="6" creationId="{1561AEE4-4E38-4BAC-976D-E0DE523FC5D1}"/>
          </ac:spMkLst>
        </pc:spChg>
        <pc:spChg chg="add del">
          <ac:chgData name="Georgiana Costin" userId="bd08c2a84682c163" providerId="LiveId" clId="{A2890DE5-C195-4068-8D06-0EAED4E4A222}" dt="2023-03-22T21:08:19.535" v="2920" actId="26606"/>
          <ac:spMkLst>
            <pc:docMk/>
            <pc:sldMk cId="547495065" sldId="257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08:19.535" v="2920" actId="26606"/>
          <ac:spMkLst>
            <pc:docMk/>
            <pc:sldMk cId="547495065" sldId="257"/>
            <ac:spMk id="10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2T21:16:10.504" v="2959" actId="26606"/>
          <ac:spMkLst>
            <pc:docMk/>
            <pc:sldMk cId="547495065" sldId="257"/>
            <ac:spMk id="27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16:10.504" v="2959" actId="26606"/>
          <ac:spMkLst>
            <pc:docMk/>
            <pc:sldMk cId="547495065" sldId="257"/>
            <ac:spMk id="29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547495065" sldId="257"/>
            <ac:spMk id="46" creationId="{DABCE0FB-ADDD-4B37-A958-519663E8E16E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547495065" sldId="257"/>
            <ac:spMk id="48" creationId="{1F8A981E-6C01-464B-9B2A-810AFEC27C6B}"/>
          </ac:spMkLst>
        </pc:spChg>
        <pc:spChg chg="add del">
          <ac:chgData name="Georgiana Costin" userId="bd08c2a84682c163" providerId="LiveId" clId="{A2890DE5-C195-4068-8D06-0EAED4E4A222}" dt="2023-03-22T21:23:35.607" v="3018" actId="26606"/>
          <ac:spMkLst>
            <pc:docMk/>
            <pc:sldMk cId="547495065" sldId="257"/>
            <ac:spMk id="61" creationId="{815925C2-A704-4D47-B1C1-3FCA52512EC1}"/>
          </ac:spMkLst>
        </pc:spChg>
        <pc:spChg chg="add del">
          <ac:chgData name="Georgiana Costin" userId="bd08c2a84682c163" providerId="LiveId" clId="{A2890DE5-C195-4068-8D06-0EAED4E4A222}" dt="2023-03-22T21:23:35.607" v="3018" actId="26606"/>
          <ac:spMkLst>
            <pc:docMk/>
            <pc:sldMk cId="547495065" sldId="257"/>
            <ac:spMk id="63" creationId="{01D4315C-C23C-4FD3-98DF-08C29E2292A8}"/>
          </ac:spMkLst>
        </pc:spChg>
        <pc:spChg chg="add del">
          <ac:chgData name="Georgiana Costin" userId="bd08c2a84682c163" providerId="LiveId" clId="{A2890DE5-C195-4068-8D06-0EAED4E4A222}" dt="2023-03-22T21:23:48.629" v="3020" actId="26606"/>
          <ac:spMkLst>
            <pc:docMk/>
            <pc:sldMk cId="547495065" sldId="257"/>
            <ac:spMk id="78" creationId="{4BC99CB9-DDAD-44A2-8A1C-E3AF4E72DF5C}"/>
          </ac:spMkLst>
        </pc:spChg>
        <pc:grpChg chg="add">
          <ac:chgData name="Georgiana Costin" userId="bd08c2a84682c163" providerId="LiveId" clId="{A2890DE5-C195-4068-8D06-0EAED4E4A222}" dt="2023-03-22T21:27:01.225" v="3087" actId="26606"/>
          <ac:grpSpMkLst>
            <pc:docMk/>
            <pc:sldMk cId="547495065" sldId="257"/>
            <ac:grpSpMk id="7" creationId="{F0BC676B-D19A-44DB-910A-0C0E6D433979}"/>
          </ac:grpSpMkLst>
        </pc:grpChg>
        <pc:grpChg chg="add del">
          <ac:chgData name="Georgiana Costin" userId="bd08c2a84682c163" providerId="LiveId" clId="{A2890DE5-C195-4068-8D06-0EAED4E4A222}" dt="2023-03-22T21:08:19.535" v="2920" actId="26606"/>
          <ac:grpSpMkLst>
            <pc:docMk/>
            <pc:sldMk cId="547495065" sldId="257"/>
            <ac:grpSpMk id="12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08:19.535" v="2920" actId="26606"/>
          <ac:grpSpMkLst>
            <pc:docMk/>
            <pc:sldMk cId="547495065" sldId="257"/>
            <ac:grpSpMk id="18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2T21:16:10.504" v="2959" actId="26606"/>
          <ac:grpSpMkLst>
            <pc:docMk/>
            <pc:sldMk cId="547495065" sldId="257"/>
            <ac:grpSpMk id="31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16:10.504" v="2959" actId="26606"/>
          <ac:grpSpMkLst>
            <pc:docMk/>
            <pc:sldMk cId="547495065" sldId="257"/>
            <ac:grpSpMk id="37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547495065" sldId="257"/>
            <ac:grpSpMk id="54" creationId="{50C536A3-D654-4FB9-BB50-B236B87BBF34}"/>
          </ac:grpSpMkLst>
        </pc:grpChg>
        <pc:grpChg chg="add del">
          <ac:chgData name="Georgiana Costin" userId="bd08c2a84682c163" providerId="LiveId" clId="{A2890DE5-C195-4068-8D06-0EAED4E4A222}" dt="2023-03-22T21:23:35.607" v="3018" actId="26606"/>
          <ac:grpSpMkLst>
            <pc:docMk/>
            <pc:sldMk cId="547495065" sldId="257"/>
            <ac:grpSpMk id="65" creationId="{5E6B47BC-43FD-4C91-8BFF-B41B99A8A39E}"/>
          </ac:grpSpMkLst>
        </pc:grpChg>
        <pc:grpChg chg="add del">
          <ac:chgData name="Georgiana Costin" userId="bd08c2a84682c163" providerId="LiveId" clId="{A2890DE5-C195-4068-8D06-0EAED4E4A222}" dt="2023-03-22T21:23:35.607" v="3018" actId="26606"/>
          <ac:grpSpMkLst>
            <pc:docMk/>
            <pc:sldMk cId="547495065" sldId="257"/>
            <ac:grpSpMk id="69" creationId="{43F5E015-E085-4624-B431-B42414448684}"/>
          </ac:grpSpMkLst>
        </pc:grpChg>
        <pc:grpChg chg="add del">
          <ac:chgData name="Georgiana Costin" userId="bd08c2a84682c163" providerId="LiveId" clId="{A2890DE5-C195-4068-8D06-0EAED4E4A222}" dt="2023-03-22T21:23:48.629" v="3020" actId="26606"/>
          <ac:grpSpMkLst>
            <pc:docMk/>
            <pc:sldMk cId="547495065" sldId="257"/>
            <ac:grpSpMk id="79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2T21:23:48.629" v="3020" actId="26606"/>
          <ac:grpSpMkLst>
            <pc:docMk/>
            <pc:sldMk cId="547495065" sldId="257"/>
            <ac:grpSpMk id="83" creationId="{06B7259D-F2AD-42FE-B984-6D1D74321C5D}"/>
          </ac:grpSpMkLst>
        </pc:grpChg>
        <pc:cxnChg chg="add del">
          <ac:chgData name="Georgiana Costin" userId="bd08c2a84682c163" providerId="LiveId" clId="{A2890DE5-C195-4068-8D06-0EAED4E4A222}" dt="2023-03-22T21:24:39.017" v="3033"/>
          <ac:cxnSpMkLst>
            <pc:docMk/>
            <pc:sldMk cId="547495065" sldId="257"/>
            <ac:cxnSpMk id="50" creationId="{18710E47-0781-4953-BBDA-8EF627A73126}"/>
          </ac:cxnSpMkLst>
        </pc:cxnChg>
        <pc:cxnChg chg="add del">
          <ac:chgData name="Georgiana Costin" userId="bd08c2a84682c163" providerId="LiveId" clId="{A2890DE5-C195-4068-8D06-0EAED4E4A222}" dt="2023-03-22T21:24:39.017" v="3033"/>
          <ac:cxnSpMkLst>
            <pc:docMk/>
            <pc:sldMk cId="547495065" sldId="257"/>
            <ac:cxnSpMk id="52" creationId="{125D265C-1D38-4B36-8572-366ED6A60786}"/>
          </ac:cxnSpMkLst>
        </pc:cxnChg>
      </pc:sldChg>
      <pc:sldChg chg="addSp delSp modSp del mod setBg delDesignElem modNotesTx">
        <pc:chgData name="Georgiana Costin" userId="bd08c2a84682c163" providerId="LiveId" clId="{A2890DE5-C195-4068-8D06-0EAED4E4A222}" dt="2023-03-29T03:52:23.448" v="8862" actId="2696"/>
        <pc:sldMkLst>
          <pc:docMk/>
          <pc:sldMk cId="1343189329" sldId="258"/>
        </pc:sldMkLst>
        <pc:spChg chg="mod">
          <ac:chgData name="Georgiana Costin" userId="bd08c2a84682c163" providerId="LiveId" clId="{A2890DE5-C195-4068-8D06-0EAED4E4A222}" dt="2023-03-29T02:55:02.941" v="8305" actId="1076"/>
          <ac:spMkLst>
            <pc:docMk/>
            <pc:sldMk cId="1343189329" sldId="258"/>
            <ac:spMk id="2" creationId="{41758D7C-9659-9358-8203-5887D18746D6}"/>
          </ac:spMkLst>
        </pc:spChg>
        <pc:spChg chg="del mod">
          <ac:chgData name="Georgiana Costin" userId="bd08c2a84682c163" providerId="LiveId" clId="{A2890DE5-C195-4068-8D06-0EAED4E4A222}" dt="2023-03-22T21:16:51.652" v="2962" actId="26606"/>
          <ac:spMkLst>
            <pc:docMk/>
            <pc:sldMk cId="1343189329" sldId="258"/>
            <ac:spMk id="3" creationId="{3B86BB6B-4CEE-E3A7-9A3D-E370F3147201}"/>
          </ac:spMkLst>
        </pc:spChg>
        <pc:spChg chg="add del mod">
          <ac:chgData name="Georgiana Costin" userId="bd08c2a84682c163" providerId="LiveId" clId="{A2890DE5-C195-4068-8D06-0EAED4E4A222}" dt="2023-03-22T21:28:07.659" v="3111"/>
          <ac:spMkLst>
            <pc:docMk/>
            <pc:sldMk cId="1343189329" sldId="258"/>
            <ac:spMk id="6" creationId="{8CA501BF-CBF0-1155-BA14-BA2C38523DE9}"/>
          </ac:spMkLst>
        </pc:spChg>
        <pc:spChg chg="add del">
          <ac:chgData name="Georgiana Costin" userId="bd08c2a84682c163" providerId="LiveId" clId="{A2890DE5-C195-4068-8D06-0EAED4E4A222}" dt="2023-03-22T21:08:29.801" v="2923" actId="26606"/>
          <ac:spMkLst>
            <pc:docMk/>
            <pc:sldMk cId="1343189329" sldId="258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08:29.801" v="2923" actId="26606"/>
          <ac:spMkLst>
            <pc:docMk/>
            <pc:sldMk cId="1343189329" sldId="258"/>
            <ac:spMk id="10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2T21:28:03.492" v="3109" actId="26606"/>
          <ac:spMkLst>
            <pc:docMk/>
            <pc:sldMk cId="1343189329" sldId="258"/>
            <ac:spMk id="11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28:03.492" v="3109" actId="26606"/>
          <ac:spMkLst>
            <pc:docMk/>
            <pc:sldMk cId="1343189329" sldId="258"/>
            <ac:spMk id="13" creationId="{1561AEE4-4E38-4BAC-976D-E0DE523FC5D1}"/>
          </ac:spMkLst>
        </pc:spChg>
        <pc:spChg chg="add del">
          <ac:chgData name="Georgiana Costin" userId="bd08c2a84682c163" providerId="LiveId" clId="{A2890DE5-C195-4068-8D06-0EAED4E4A222}" dt="2023-03-22T21:29:46.948" v="3124" actId="26606"/>
          <ac:spMkLst>
            <pc:docMk/>
            <pc:sldMk cId="1343189329" sldId="258"/>
            <ac:spMk id="24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08:29.788" v="2922" actId="26606"/>
          <ac:spMkLst>
            <pc:docMk/>
            <pc:sldMk cId="1343189329" sldId="258"/>
            <ac:spMk id="27" creationId="{84697CDA-BDB7-4883-B48B-1D4EDB2F0E93}"/>
          </ac:spMkLst>
        </pc:spChg>
        <pc:spChg chg="add del">
          <ac:chgData name="Georgiana Costin" userId="bd08c2a84682c163" providerId="LiveId" clId="{A2890DE5-C195-4068-8D06-0EAED4E4A222}" dt="2023-03-22T21:08:29.788" v="2922" actId="26606"/>
          <ac:spMkLst>
            <pc:docMk/>
            <pc:sldMk cId="1343189329" sldId="258"/>
            <ac:spMk id="29" creationId="{6295B176-FA0E-4B6A-A190-5E2E82BEA57A}"/>
          </ac:spMkLst>
        </pc:spChg>
        <pc:spChg chg="add del">
          <ac:chgData name="Georgiana Costin" userId="bd08c2a84682c163" providerId="LiveId" clId="{A2890DE5-C195-4068-8D06-0EAED4E4A222}" dt="2023-03-22T21:08:29.788" v="2922" actId="26606"/>
          <ac:spMkLst>
            <pc:docMk/>
            <pc:sldMk cId="1343189329" sldId="258"/>
            <ac:spMk id="31" creationId="{48F779DE-4744-42D6-9C74-33EC94460CCC}"/>
          </ac:spMkLst>
        </pc:spChg>
        <pc:spChg chg="add del">
          <ac:chgData name="Georgiana Costin" userId="bd08c2a84682c163" providerId="LiveId" clId="{A2890DE5-C195-4068-8D06-0EAED4E4A222}" dt="2023-03-22T21:16:51.652" v="2962" actId="26606"/>
          <ac:spMkLst>
            <pc:docMk/>
            <pc:sldMk cId="1343189329" sldId="258"/>
            <ac:spMk id="37" creationId="{87BF42CA-AD55-48B4-8949-C4DCA60A6AEE}"/>
          </ac:spMkLst>
        </pc:spChg>
        <pc:spChg chg="add del">
          <ac:chgData name="Georgiana Costin" userId="bd08c2a84682c163" providerId="LiveId" clId="{A2890DE5-C195-4068-8D06-0EAED4E4A222}" dt="2023-03-22T21:16:51.652" v="2962" actId="26606"/>
          <ac:spMkLst>
            <pc:docMk/>
            <pc:sldMk cId="1343189329" sldId="258"/>
            <ac:spMk id="38" creationId="{66AE1D3D-3106-4CB2-AA7C-0C1642AC0F2E}"/>
          </ac:spMkLst>
        </pc:spChg>
        <pc:spChg chg="add del">
          <ac:chgData name="Georgiana Costin" userId="bd08c2a84682c163" providerId="LiveId" clId="{A2890DE5-C195-4068-8D06-0EAED4E4A222}" dt="2023-03-22T21:32:22.868" v="3301" actId="26606"/>
          <ac:spMkLst>
            <pc:docMk/>
            <pc:sldMk cId="1343189329" sldId="258"/>
            <ac:spMk id="42" creationId="{A3363022-C969-41E9-8EB2-E4C94908C1FA}"/>
          </ac:spMkLst>
        </pc:spChg>
        <pc:spChg chg="add del">
          <ac:chgData name="Georgiana Costin" userId="bd08c2a84682c163" providerId="LiveId" clId="{A2890DE5-C195-4068-8D06-0EAED4E4A222}" dt="2023-03-22T21:32:22.868" v="3301" actId="26606"/>
          <ac:spMkLst>
            <pc:docMk/>
            <pc:sldMk cId="1343189329" sldId="258"/>
            <ac:spMk id="43" creationId="{8D1AD6B3-BE88-4CEB-BA17-790657CC4729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1343189329" sldId="258"/>
            <ac:spMk id="45" creationId="{2F3856E9-4239-4EE7-A372-FDCF4882FDF6}"/>
          </ac:spMkLst>
        </pc:spChg>
        <pc:spChg chg="add del mod">
          <ac:chgData name="Georgiana Costin" userId="bd08c2a84682c163" providerId="LiveId" clId="{A2890DE5-C195-4068-8D06-0EAED4E4A222}" dt="2023-03-22T21:32:23.619" v="3303"/>
          <ac:spMkLst>
            <pc:docMk/>
            <pc:sldMk cId="1343189329" sldId="258"/>
            <ac:spMk id="46" creationId="{E9142C12-201D-5BEC-A3D1-5F1DA7B7C054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1343189329" sldId="258"/>
            <ac:spMk id="47" creationId="{CCC9CDCF-90F8-42B0-BD0A-794C52688098}"/>
          </ac:spMkLst>
        </pc:spChg>
        <pc:spChg chg="add del mod">
          <ac:chgData name="Georgiana Costin" userId="bd08c2a84682c163" providerId="LiveId" clId="{A2890DE5-C195-4068-8D06-0EAED4E4A222}" dt="2023-03-22T21:33:21.683" v="3312" actId="26606"/>
          <ac:spMkLst>
            <pc:docMk/>
            <pc:sldMk cId="1343189329" sldId="258"/>
            <ac:spMk id="48" creationId="{A3E8C6CA-9D33-247F-A513-5BC3CC6F2F77}"/>
          </ac:spMkLst>
        </pc:spChg>
        <pc:spChg chg="add del mod ord">
          <ac:chgData name="Georgiana Costin" userId="bd08c2a84682c163" providerId="LiveId" clId="{A2890DE5-C195-4068-8D06-0EAED4E4A222}" dt="2023-03-22T21:32:42.081" v="3304" actId="21"/>
          <ac:spMkLst>
            <pc:docMk/>
            <pc:sldMk cId="1343189329" sldId="258"/>
            <ac:spMk id="55" creationId="{58CE98DF-CC8D-502C-79AD-3BA7876226E4}"/>
          </ac:spMkLst>
        </pc:spChg>
        <pc:spChg chg="add del mod">
          <ac:chgData name="Georgiana Costin" userId="bd08c2a84682c163" providerId="LiveId" clId="{A2890DE5-C195-4068-8D06-0EAED4E4A222}" dt="2023-03-22T21:31:21.102" v="3278" actId="21"/>
          <ac:spMkLst>
            <pc:docMk/>
            <pc:sldMk cId="1343189329" sldId="258"/>
            <ac:spMk id="57" creationId="{693BA866-4FCC-C2C8-5929-5487D50A1F46}"/>
          </ac:spMkLst>
        </pc:spChg>
        <pc:spChg chg="add del">
          <ac:chgData name="Georgiana Costin" userId="bd08c2a84682c163" providerId="LiveId" clId="{A2890DE5-C195-4068-8D06-0EAED4E4A222}" dt="2023-03-22T21:33:21.683" v="3312" actId="26606"/>
          <ac:spMkLst>
            <pc:docMk/>
            <pc:sldMk cId="1343189329" sldId="258"/>
            <ac:spMk id="60" creationId="{18AC8E79-ECD6-4F34-BE5A-9F5E850E850A}"/>
          </ac:spMkLst>
        </pc:spChg>
        <pc:spChg chg="add del">
          <ac:chgData name="Georgiana Costin" userId="bd08c2a84682c163" providerId="LiveId" clId="{A2890DE5-C195-4068-8D06-0EAED4E4A222}" dt="2023-03-22T21:33:21.683" v="3312" actId="26606"/>
          <ac:spMkLst>
            <pc:docMk/>
            <pc:sldMk cId="1343189329" sldId="258"/>
            <ac:spMk id="62" creationId="{7D2BE1BB-2AB2-4D7E-9E27-8D245181B513}"/>
          </ac:spMkLst>
        </pc:spChg>
        <pc:spChg chg="add del mod">
          <ac:chgData name="Georgiana Costin" userId="bd08c2a84682c163" providerId="LiveId" clId="{A2890DE5-C195-4068-8D06-0EAED4E4A222}" dt="2023-03-22T21:34:58.524" v="3325" actId="26606"/>
          <ac:spMkLst>
            <pc:docMk/>
            <pc:sldMk cId="1343189329" sldId="258"/>
            <ac:spMk id="73" creationId="{A3E8C6CA-9D33-247F-A513-5BC3CC6F2F77}"/>
          </ac:spMkLst>
        </pc:spChg>
        <pc:spChg chg="add del">
          <ac:chgData name="Georgiana Costin" userId="bd08c2a84682c163" providerId="LiveId" clId="{A2890DE5-C195-4068-8D06-0EAED4E4A222}" dt="2023-03-22T21:35:02.626" v="3326" actId="26606"/>
          <ac:spMkLst>
            <pc:docMk/>
            <pc:sldMk cId="1343189329" sldId="258"/>
            <ac:spMk id="74" creationId="{889C5E17-24D0-4696-A3C5-A2261FB455FA}"/>
          </ac:spMkLst>
        </pc:spChg>
        <pc:spChg chg="add del">
          <ac:chgData name="Georgiana Costin" userId="bd08c2a84682c163" providerId="LiveId" clId="{A2890DE5-C195-4068-8D06-0EAED4E4A222}" dt="2023-03-22T21:35:02.626" v="3326" actId="26606"/>
          <ac:spMkLst>
            <pc:docMk/>
            <pc:sldMk cId="1343189329" sldId="258"/>
            <ac:spMk id="76" creationId="{6929B58F-2358-44CC-ACE5-EF1BD3C6C824}"/>
          </ac:spMkLst>
        </pc:spChg>
        <pc:spChg chg="add">
          <ac:chgData name="Georgiana Costin" userId="bd08c2a84682c163" providerId="LiveId" clId="{A2890DE5-C195-4068-8D06-0EAED4E4A222}" dt="2023-03-22T21:35:02.626" v="3326" actId="26606"/>
          <ac:spMkLst>
            <pc:docMk/>
            <pc:sldMk cId="1343189329" sldId="258"/>
            <ac:spMk id="91" creationId="{2F3856E9-4239-4EE7-A372-FDCF4882FDF6}"/>
          </ac:spMkLst>
        </pc:spChg>
        <pc:spChg chg="add">
          <ac:chgData name="Georgiana Costin" userId="bd08c2a84682c163" providerId="LiveId" clId="{A2890DE5-C195-4068-8D06-0EAED4E4A222}" dt="2023-03-22T21:35:02.626" v="3326" actId="26606"/>
          <ac:spMkLst>
            <pc:docMk/>
            <pc:sldMk cId="1343189329" sldId="258"/>
            <ac:spMk id="93" creationId="{CCC9CDCF-90F8-42B0-BD0A-794C52688098}"/>
          </ac:spMkLst>
        </pc:spChg>
        <pc:grpChg chg="add del">
          <ac:chgData name="Georgiana Costin" userId="bd08c2a84682c163" providerId="LiveId" clId="{A2890DE5-C195-4068-8D06-0EAED4E4A222}" dt="2023-03-22T21:08:29.801" v="2923" actId="26606"/>
          <ac:grpSpMkLst>
            <pc:docMk/>
            <pc:sldMk cId="1343189329" sldId="258"/>
            <ac:grpSpMk id="12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28:03.492" v="3109" actId="26606"/>
          <ac:grpSpMkLst>
            <pc:docMk/>
            <pc:sldMk cId="1343189329" sldId="258"/>
            <ac:grpSpMk id="15" creationId="{F0BC676B-D19A-44DB-910A-0C0E6D433979}"/>
          </ac:grpSpMkLst>
        </pc:grpChg>
        <pc:grpChg chg="add del">
          <ac:chgData name="Georgiana Costin" userId="bd08c2a84682c163" providerId="LiveId" clId="{A2890DE5-C195-4068-8D06-0EAED4E4A222}" dt="2023-03-22T21:08:29.801" v="2923" actId="26606"/>
          <ac:grpSpMkLst>
            <pc:docMk/>
            <pc:sldMk cId="1343189329" sldId="258"/>
            <ac:grpSpMk id="18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2T21:29:46.948" v="3124" actId="26606"/>
          <ac:grpSpMkLst>
            <pc:docMk/>
            <pc:sldMk cId="1343189329" sldId="258"/>
            <ac:grpSpMk id="25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2T21:29:46.948" v="3124" actId="26606"/>
          <ac:grpSpMkLst>
            <pc:docMk/>
            <pc:sldMk cId="1343189329" sldId="258"/>
            <ac:grpSpMk id="35" creationId="{06B7259D-F2AD-42FE-B984-6D1D74321C5D}"/>
          </ac:grpSpMkLst>
        </pc:grpChg>
        <pc:grpChg chg="add del">
          <ac:chgData name="Georgiana Costin" userId="bd08c2a84682c163" providerId="LiveId" clId="{A2890DE5-C195-4068-8D06-0EAED4E4A222}" dt="2023-03-22T21:16:51.652" v="2962" actId="26606"/>
          <ac:grpSpMkLst>
            <pc:docMk/>
            <pc:sldMk cId="1343189329" sldId="258"/>
            <ac:grpSpMk id="39" creationId="{0A31B6AF-B711-4CDB-8C2B-16E963DDC4C5}"/>
          </ac:grpSpMkLst>
        </pc:grpChg>
        <pc:grpChg chg="add del">
          <ac:chgData name="Georgiana Costin" userId="bd08c2a84682c163" providerId="LiveId" clId="{A2890DE5-C195-4068-8D06-0EAED4E4A222}" dt="2023-03-22T21:32:22.868" v="3301" actId="26606"/>
          <ac:grpSpMkLst>
            <pc:docMk/>
            <pc:sldMk cId="1343189329" sldId="258"/>
            <ac:grpSpMk id="44" creationId="{89D1390B-7E13-4B4F-9CB2-391063412E54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1343189329" sldId="258"/>
            <ac:grpSpMk id="49" creationId="{C07D05FE-3FB8-4314-A050-9AB40814D714}"/>
          </ac:grpSpMkLst>
        </pc:grpChg>
        <pc:grpChg chg="add del">
          <ac:chgData name="Georgiana Costin" userId="bd08c2a84682c163" providerId="LiveId" clId="{A2890DE5-C195-4068-8D06-0EAED4E4A222}" dt="2023-03-22T21:33:21.683" v="3312" actId="26606"/>
          <ac:grpSpMkLst>
            <pc:docMk/>
            <pc:sldMk cId="1343189329" sldId="258"/>
            <ac:grpSpMk id="64" creationId="{22A1615C-2156-4B15-BF3E-39794B37905E}"/>
          </ac:grpSpMkLst>
        </pc:grpChg>
        <pc:grpChg chg="add del">
          <ac:chgData name="Georgiana Costin" userId="bd08c2a84682c163" providerId="LiveId" clId="{A2890DE5-C195-4068-8D06-0EAED4E4A222}" dt="2023-03-22T21:35:02.626" v="3326" actId="26606"/>
          <ac:grpSpMkLst>
            <pc:docMk/>
            <pc:sldMk cId="1343189329" sldId="258"/>
            <ac:grpSpMk id="78" creationId="{09DA5303-A1AF-4830-806C-51FCD96188B7}"/>
          </ac:grpSpMkLst>
        </pc:grpChg>
        <pc:grpChg chg="add">
          <ac:chgData name="Georgiana Costin" userId="bd08c2a84682c163" providerId="LiveId" clId="{A2890DE5-C195-4068-8D06-0EAED4E4A222}" dt="2023-03-22T21:35:02.626" v="3326" actId="26606"/>
          <ac:grpSpMkLst>
            <pc:docMk/>
            <pc:sldMk cId="1343189329" sldId="258"/>
            <ac:grpSpMk id="95" creationId="{C07D05FE-3FB8-4314-A050-9AB40814D714}"/>
          </ac:grpSpMkLst>
        </pc:grpChg>
        <pc:graphicFrameChg chg="add del mod">
          <ac:chgData name="Georgiana Costin" userId="bd08c2a84682c163" providerId="LiveId" clId="{A2890DE5-C195-4068-8D06-0EAED4E4A222}" dt="2023-03-22T21:27:32.042" v="3089"/>
          <ac:graphicFrameMkLst>
            <pc:docMk/>
            <pc:sldMk cId="1343189329" sldId="258"/>
            <ac:graphicFrameMk id="4" creationId="{A3EFCA4B-1D5D-E1D8-B534-5840A138C63B}"/>
          </ac:graphicFrameMkLst>
        </pc:graphicFrameChg>
        <pc:graphicFrameChg chg="add del mod">
          <ac:chgData name="Georgiana Costin" userId="bd08c2a84682c163" providerId="LiveId" clId="{A2890DE5-C195-4068-8D06-0EAED4E4A222}" dt="2023-03-22T21:27:54.144" v="3099"/>
          <ac:graphicFrameMkLst>
            <pc:docMk/>
            <pc:sldMk cId="1343189329" sldId="258"/>
            <ac:graphicFrameMk id="7" creationId="{06844220-BF31-9DE6-6A3A-3F9CFF9812CF}"/>
          </ac:graphicFrameMkLst>
        </pc:graphicFrameChg>
        <pc:graphicFrameChg chg="add del mod modGraphic">
          <ac:chgData name="Georgiana Costin" userId="bd08c2a84682c163" providerId="LiveId" clId="{A2890DE5-C195-4068-8D06-0EAED4E4A222}" dt="2023-03-22T21:31:15.874" v="3277" actId="21"/>
          <ac:graphicFrameMkLst>
            <pc:docMk/>
            <pc:sldMk cId="1343189329" sldId="258"/>
            <ac:graphicFrameMk id="23" creationId="{AE737062-CC0B-0CAF-6BB3-F74831E35C97}"/>
          </ac:graphicFrameMkLst>
        </pc:graphicFrameChg>
        <pc:graphicFrameChg chg="add del mod modGraphic">
          <ac:chgData name="Georgiana Costin" userId="bd08c2a84682c163" providerId="LiveId" clId="{A2890DE5-C195-4068-8D06-0EAED4E4A222}" dt="2023-03-22T21:27:36.087" v="3090" actId="478"/>
          <ac:graphicFrameMkLst>
            <pc:docMk/>
            <pc:sldMk cId="1343189329" sldId="258"/>
            <ac:graphicFrameMk id="41" creationId="{AFCE528E-C168-B344-D964-A5A17C8A0879}"/>
          </ac:graphicFrameMkLst>
        </pc:graphicFrameChg>
        <pc:graphicFrameChg chg="add del">
          <ac:chgData name="Georgiana Costin" userId="bd08c2a84682c163" providerId="LiveId" clId="{A2890DE5-C195-4068-8D06-0EAED4E4A222}" dt="2023-03-22T21:33:21.675" v="3311" actId="26606"/>
          <ac:graphicFrameMkLst>
            <pc:docMk/>
            <pc:sldMk cId="1343189329" sldId="258"/>
            <ac:graphicFrameMk id="71" creationId="{EA557B69-5DB3-8712-FCB2-4F4EC0756449}"/>
          </ac:graphicFrameMkLst>
        </pc:graphicFrameChg>
        <pc:graphicFrameChg chg="add del modGraphic">
          <ac:chgData name="Georgiana Costin" userId="bd08c2a84682c163" providerId="LiveId" clId="{A2890DE5-C195-4068-8D06-0EAED4E4A222}" dt="2023-03-22T21:34:32.719" v="3316" actId="26606"/>
          <ac:graphicFrameMkLst>
            <pc:docMk/>
            <pc:sldMk cId="1343189329" sldId="258"/>
            <ac:graphicFrameMk id="83" creationId="{64BDD015-6659-E5E4-72B0-B051A93E39F8}"/>
          </ac:graphicFrameMkLst>
        </pc:graphicFrameChg>
        <pc:graphicFrameChg chg="add del">
          <ac:chgData name="Georgiana Costin" userId="bd08c2a84682c163" providerId="LiveId" clId="{A2890DE5-C195-4068-8D06-0EAED4E4A222}" dt="2023-03-22T21:34:58.511" v="3324" actId="26606"/>
          <ac:graphicFrameMkLst>
            <pc:docMk/>
            <pc:sldMk cId="1343189329" sldId="258"/>
            <ac:graphicFrameMk id="84" creationId="{B1D4DEA3-A881-D54B-09D9-1606513804B4}"/>
          </ac:graphicFrameMkLst>
        </pc:graphicFrameChg>
        <pc:graphicFrameChg chg="add mod modGraphic">
          <ac:chgData name="Georgiana Costin" userId="bd08c2a84682c163" providerId="LiveId" clId="{A2890DE5-C195-4068-8D06-0EAED4E4A222}" dt="2023-03-29T03:15:47.463" v="8631" actId="14100"/>
          <ac:graphicFrameMkLst>
            <pc:docMk/>
            <pc:sldMk cId="1343189329" sldId="258"/>
            <ac:graphicFrameMk id="86" creationId="{60C81810-A215-324F-A337-9226850CED3D}"/>
          </ac:graphicFrameMkLst>
        </pc:graphicFrameChg>
      </pc:sldChg>
      <pc:sldChg chg="del">
        <pc:chgData name="Georgiana Costin" userId="bd08c2a84682c163" providerId="LiveId" clId="{A2890DE5-C195-4068-8D06-0EAED4E4A222}" dt="2023-03-22T20:17:42.674" v="1164" actId="2696"/>
        <pc:sldMkLst>
          <pc:docMk/>
          <pc:sldMk cId="1660657437" sldId="259"/>
        </pc:sldMkLst>
      </pc:sldChg>
      <pc:sldChg chg="addSp delSp modSp del mod setBg">
        <pc:chgData name="Georgiana Costin" userId="bd08c2a84682c163" providerId="LiveId" clId="{A2890DE5-C195-4068-8D06-0EAED4E4A222}" dt="2023-03-23T02:06:19.677" v="3941" actId="2696"/>
        <pc:sldMkLst>
          <pc:docMk/>
          <pc:sldMk cId="788366965" sldId="260"/>
        </pc:sldMkLst>
        <pc:spChg chg="mod">
          <ac:chgData name="Georgiana Costin" userId="bd08c2a84682c163" providerId="LiveId" clId="{A2890DE5-C195-4068-8D06-0EAED4E4A222}" dt="2023-03-23T01:42:04.588" v="3741" actId="404"/>
          <ac:spMkLst>
            <pc:docMk/>
            <pc:sldMk cId="788366965" sldId="260"/>
            <ac:spMk id="2" creationId="{E692233A-CE9D-3C8C-488C-1F6678C609A1}"/>
          </ac:spMkLst>
        </pc:spChg>
        <pc:spChg chg="del mod">
          <ac:chgData name="Georgiana Costin" userId="bd08c2a84682c163" providerId="LiveId" clId="{A2890DE5-C195-4068-8D06-0EAED4E4A222}" dt="2023-03-23T02:06:12.234" v="3940" actId="21"/>
          <ac:spMkLst>
            <pc:docMk/>
            <pc:sldMk cId="788366965" sldId="260"/>
            <ac:spMk id="3" creationId="{5817F725-1206-CEA1-50BE-406365A8C46B}"/>
          </ac:spMkLst>
        </pc:spChg>
        <pc:spChg chg="add del mod">
          <ac:chgData name="Georgiana Costin" userId="bd08c2a84682c163" providerId="LiveId" clId="{A2890DE5-C195-4068-8D06-0EAED4E4A222}" dt="2023-03-22T21:02:54.811" v="2609"/>
          <ac:spMkLst>
            <pc:docMk/>
            <pc:sldMk cId="788366965" sldId="260"/>
            <ac:spMk id="4" creationId="{D8D11894-72EF-9684-9623-F89366B8E579}"/>
          </ac:spMkLst>
        </pc:spChg>
        <pc:spChg chg="add mod">
          <ac:chgData name="Georgiana Costin" userId="bd08c2a84682c163" providerId="LiveId" clId="{A2890DE5-C195-4068-8D06-0EAED4E4A222}" dt="2023-03-22T21:40:13.249" v="3426" actId="26606"/>
          <ac:spMkLst>
            <pc:docMk/>
            <pc:sldMk cId="788366965" sldId="260"/>
            <ac:spMk id="5" creationId="{E28DA43C-5678-67C2-EA10-979ECB1297EF}"/>
          </ac:spMkLst>
        </pc:spChg>
        <pc:spChg chg="add mod">
          <ac:chgData name="Georgiana Costin" userId="bd08c2a84682c163" providerId="LiveId" clId="{A2890DE5-C195-4068-8D06-0EAED4E4A222}" dt="2023-03-23T02:06:12.234" v="3940" actId="21"/>
          <ac:spMkLst>
            <pc:docMk/>
            <pc:sldMk cId="788366965" sldId="260"/>
            <ac:spMk id="6" creationId="{42625211-15DD-AB6A-7175-2428457BA805}"/>
          </ac:spMkLst>
        </pc:spChg>
        <pc:spChg chg="add del mod">
          <ac:chgData name="Georgiana Costin" userId="bd08c2a84682c163" providerId="LiveId" clId="{A2890DE5-C195-4068-8D06-0EAED4E4A222}" dt="2023-03-22T21:40:25.483" v="3429" actId="21"/>
          <ac:spMkLst>
            <pc:docMk/>
            <pc:sldMk cId="788366965" sldId="260"/>
            <ac:spMk id="6" creationId="{CDED0D9A-9295-DECF-8E14-752CBDA1ADA4}"/>
          </ac:spMkLst>
        </pc:spChg>
        <pc:spChg chg="add mod">
          <ac:chgData name="Georgiana Costin" userId="bd08c2a84682c163" providerId="LiveId" clId="{A2890DE5-C195-4068-8D06-0EAED4E4A222}" dt="2023-03-22T21:40:29.697" v="3432"/>
          <ac:spMkLst>
            <pc:docMk/>
            <pc:sldMk cId="788366965" sldId="260"/>
            <ac:spMk id="7" creationId="{6DC84113-664E-5A08-2778-B038D3B3AC8E}"/>
          </ac:spMkLst>
        </pc:spChg>
        <pc:spChg chg="add">
          <ac:chgData name="Georgiana Costin" userId="bd08c2a84682c163" providerId="LiveId" clId="{A2890DE5-C195-4068-8D06-0EAED4E4A222}" dt="2023-03-22T21:40:13.249" v="3426" actId="26606"/>
          <ac:spMkLst>
            <pc:docMk/>
            <pc:sldMk cId="788366965" sldId="260"/>
            <ac:spMk id="8" creationId="{345A976A-8DE3-4B67-B94B-2044FDD12899}"/>
          </ac:spMkLst>
        </pc:spChg>
        <pc:spChg chg="add del">
          <ac:chgData name="Georgiana Costin" userId="bd08c2a84682c163" providerId="LiveId" clId="{A2890DE5-C195-4068-8D06-0EAED4E4A222}" dt="2023-03-22T21:00:14.801" v="2579" actId="26606"/>
          <ac:spMkLst>
            <pc:docMk/>
            <pc:sldMk cId="788366965" sldId="260"/>
            <ac:spMk id="9" creationId="{21739CA5-F0F5-48E1-8E8C-F24B71827E46}"/>
          </ac:spMkLst>
        </pc:spChg>
        <pc:spChg chg="add">
          <ac:chgData name="Georgiana Costin" userId="bd08c2a84682c163" providerId="LiveId" clId="{A2890DE5-C195-4068-8D06-0EAED4E4A222}" dt="2023-03-22T21:40:13.249" v="3426" actId="26606"/>
          <ac:spMkLst>
            <pc:docMk/>
            <pc:sldMk cId="788366965" sldId="260"/>
            <ac:spMk id="10" creationId="{6EAAA1B9-2DDB-49C9-A037-A523D2F13C15}"/>
          </ac:spMkLst>
        </pc:spChg>
        <pc:spChg chg="add del">
          <ac:chgData name="Georgiana Costin" userId="bd08c2a84682c163" providerId="LiveId" clId="{A2890DE5-C195-4068-8D06-0EAED4E4A222}" dt="2023-03-22T21:00:14.801" v="2579" actId="26606"/>
          <ac:spMkLst>
            <pc:docMk/>
            <pc:sldMk cId="788366965" sldId="260"/>
            <ac:spMk id="11" creationId="{3EAD2937-F230-41D4-B9C5-975B129BFC20}"/>
          </ac:spMkLst>
        </pc:spChg>
        <pc:spChg chg="add del">
          <ac:chgData name="Georgiana Costin" userId="bd08c2a84682c163" providerId="LiveId" clId="{A2890DE5-C195-4068-8D06-0EAED4E4A222}" dt="2023-03-22T21:00:14.801" v="2579" actId="26606"/>
          <ac:spMkLst>
            <pc:docMk/>
            <pc:sldMk cId="788366965" sldId="260"/>
            <ac:spMk id="13" creationId="{CCD444A3-C338-4886-B7F1-4BA2AF46EB64}"/>
          </ac:spMkLst>
        </pc:spChg>
        <pc:grpChg chg="add">
          <ac:chgData name="Georgiana Costin" userId="bd08c2a84682c163" providerId="LiveId" clId="{A2890DE5-C195-4068-8D06-0EAED4E4A222}" dt="2023-03-22T21:40:13.249" v="3426" actId="26606"/>
          <ac:grpSpMkLst>
            <pc:docMk/>
            <pc:sldMk cId="788366965" sldId="260"/>
            <ac:grpSpMk id="15" creationId="{B441F8D5-EBCE-4FB9-91A9-3425971C1F99}"/>
          </ac:grpSpMkLst>
        </pc:grpChg>
        <pc:grpChg chg="add">
          <ac:chgData name="Georgiana Costin" userId="bd08c2a84682c163" providerId="LiveId" clId="{A2890DE5-C195-4068-8D06-0EAED4E4A222}" dt="2023-03-22T21:40:13.249" v="3426" actId="26606"/>
          <ac:grpSpMkLst>
            <pc:docMk/>
            <pc:sldMk cId="788366965" sldId="260"/>
            <ac:grpSpMk id="21" creationId="{08701F99-7E4C-4B92-A4B5-307CDFB7A4DE}"/>
          </ac:grpSpMkLst>
        </pc:grpChg>
      </pc:sldChg>
      <pc:sldChg chg="addSp delSp modSp mod ord setBg delDesignElem">
        <pc:chgData name="Georgiana Costin" userId="bd08c2a84682c163" providerId="LiveId" clId="{A2890DE5-C195-4068-8D06-0EAED4E4A222}" dt="2023-03-29T21:04:32.788" v="11201" actId="1076"/>
        <pc:sldMkLst>
          <pc:docMk/>
          <pc:sldMk cId="541033756" sldId="261"/>
        </pc:sldMkLst>
        <pc:spChg chg="mod">
          <ac:chgData name="Georgiana Costin" userId="bd08c2a84682c163" providerId="LiveId" clId="{A2890DE5-C195-4068-8D06-0EAED4E4A222}" dt="2023-03-29T03:03:44.276" v="8424" actId="403"/>
          <ac:spMkLst>
            <pc:docMk/>
            <pc:sldMk cId="541033756" sldId="261"/>
            <ac:spMk id="2" creationId="{5902BA45-DF17-4C83-AF29-7A7560F8ED63}"/>
          </ac:spMkLst>
        </pc:spChg>
        <pc:spChg chg="add del mod">
          <ac:chgData name="Georgiana Costin" userId="bd08c2a84682c163" providerId="LiveId" clId="{A2890DE5-C195-4068-8D06-0EAED4E4A222}" dt="2023-03-29T21:04:32.788" v="11201" actId="1076"/>
          <ac:spMkLst>
            <pc:docMk/>
            <pc:sldMk cId="541033756" sldId="261"/>
            <ac:spMk id="3" creationId="{AD8B1401-93E3-684B-CB43-D2BA0BE0FD4E}"/>
          </ac:spMkLst>
        </pc:spChg>
        <pc:spChg chg="add del">
          <ac:chgData name="Georgiana Costin" userId="bd08c2a84682c163" providerId="LiveId" clId="{A2890DE5-C195-4068-8D06-0EAED4E4A222}" dt="2023-03-22T21:41:05.332" v="3481" actId="26606"/>
          <ac:spMkLst>
            <pc:docMk/>
            <pc:sldMk cId="541033756" sldId="261"/>
            <ac:spMk id="6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14:45.212" v="2940" actId="26606"/>
          <ac:spMkLst>
            <pc:docMk/>
            <pc:sldMk cId="541033756" sldId="261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26:17.179" v="3072" actId="26606"/>
          <ac:spMkLst>
            <pc:docMk/>
            <pc:sldMk cId="541033756" sldId="261"/>
            <ac:spMk id="9" creationId="{D4789EB8-C7B9-41CD-9B95-DCCECF1EB3B0}"/>
          </ac:spMkLst>
        </pc:spChg>
        <pc:spChg chg="add del">
          <ac:chgData name="Georgiana Costin" userId="bd08c2a84682c163" providerId="LiveId" clId="{A2890DE5-C195-4068-8D06-0EAED4E4A222}" dt="2023-03-22T21:14:45.212" v="2940" actId="26606"/>
          <ac:spMkLst>
            <pc:docMk/>
            <pc:sldMk cId="541033756" sldId="261"/>
            <ac:spMk id="10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541033756" sldId="261"/>
            <ac:spMk id="27" creationId="{87BF42CA-AD55-48B4-8949-C4DCA60A6AEE}"/>
          </ac:spMkLst>
        </pc:spChg>
        <pc:spChg chg="add del">
          <ac:chgData name="Georgiana Costin" userId="bd08c2a84682c163" providerId="LiveId" clId="{A2890DE5-C195-4068-8D06-0EAED4E4A222}" dt="2023-03-22T21:08:10.125" v="2919" actId="26606"/>
          <ac:spMkLst>
            <pc:docMk/>
            <pc:sldMk cId="541033756" sldId="261"/>
            <ac:spMk id="28" creationId="{C26461F4-2C12-4ED3-88C9-56749DA5EE6D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541033756" sldId="261"/>
            <ac:spMk id="29" creationId="{66AE1D3D-3106-4CB2-AA7C-0C1642AC0F2E}"/>
          </ac:spMkLst>
        </pc:spChg>
        <pc:spChg chg="add del">
          <ac:chgData name="Georgiana Costin" userId="bd08c2a84682c163" providerId="LiveId" clId="{A2890DE5-C195-4068-8D06-0EAED4E4A222}" dt="2023-03-22T21:08:10.125" v="2919" actId="26606"/>
          <ac:spMkLst>
            <pc:docMk/>
            <pc:sldMk cId="541033756" sldId="261"/>
            <ac:spMk id="30" creationId="{4C5A6B52-D406-4165-9A59-CF5F32B132AD}"/>
          </ac:spMkLst>
        </pc:spChg>
        <pc:spChg chg="add">
          <ac:chgData name="Georgiana Costin" userId="bd08c2a84682c163" providerId="LiveId" clId="{A2890DE5-C195-4068-8D06-0EAED4E4A222}" dt="2023-03-22T21:41:05.332" v="3481" actId="26606"/>
          <ac:spMkLst>
            <pc:docMk/>
            <pc:sldMk cId="541033756" sldId="261"/>
            <ac:spMk id="45" creationId="{1E020063-2385-44AC-BD67-258E1F0B9FCE}"/>
          </ac:spMkLst>
        </pc:spChg>
        <pc:spChg chg="add">
          <ac:chgData name="Georgiana Costin" userId="bd08c2a84682c163" providerId="LiveId" clId="{A2890DE5-C195-4068-8D06-0EAED4E4A222}" dt="2023-03-22T21:41:05.332" v="3481" actId="26606"/>
          <ac:spMkLst>
            <pc:docMk/>
            <pc:sldMk cId="541033756" sldId="261"/>
            <ac:spMk id="47" creationId="{7E014A0B-5338-4077-AFE9-A90D04D4492B}"/>
          </ac:spMkLst>
        </pc:spChg>
        <pc:grpChg chg="add del">
          <ac:chgData name="Georgiana Costin" userId="bd08c2a84682c163" providerId="LiveId" clId="{A2890DE5-C195-4068-8D06-0EAED4E4A222}" dt="2023-03-22T21:41:05.332" v="3481" actId="26606"/>
          <ac:grpSpMkLst>
            <pc:docMk/>
            <pc:sldMk cId="541033756" sldId="261"/>
            <ac:grpSpMk id="7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2T21:14:45.212" v="2940" actId="26606"/>
          <ac:grpSpMkLst>
            <pc:docMk/>
            <pc:sldMk cId="541033756" sldId="261"/>
            <ac:grpSpMk id="12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41:05.332" v="3481" actId="26606"/>
          <ac:grpSpMkLst>
            <pc:docMk/>
            <pc:sldMk cId="541033756" sldId="261"/>
            <ac:grpSpMk id="16" creationId="{06B7259D-F2AD-42FE-B984-6D1D74321C5D}"/>
          </ac:grpSpMkLst>
        </pc:grpChg>
        <pc:grpChg chg="add del">
          <ac:chgData name="Georgiana Costin" userId="bd08c2a84682c163" providerId="LiveId" clId="{A2890DE5-C195-4068-8D06-0EAED4E4A222}" dt="2023-03-22T21:14:45.212" v="2940" actId="26606"/>
          <ac:grpSpMkLst>
            <pc:docMk/>
            <pc:sldMk cId="541033756" sldId="261"/>
            <ac:grpSpMk id="18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541033756" sldId="261"/>
            <ac:grpSpMk id="31" creationId="{0A31B6AF-B711-4CDB-8C2B-16E963DDC4C5}"/>
          </ac:grpSpMkLst>
        </pc:grpChg>
        <pc:grpChg chg="add del">
          <ac:chgData name="Georgiana Costin" userId="bd08c2a84682c163" providerId="LiveId" clId="{A2890DE5-C195-4068-8D06-0EAED4E4A222}" dt="2023-03-22T21:08:10.125" v="2919" actId="26606"/>
          <ac:grpSpMkLst>
            <pc:docMk/>
            <pc:sldMk cId="541033756" sldId="261"/>
            <ac:grpSpMk id="36" creationId="{FC85711F-5401-4B7B-A57B-64A77BBD6599}"/>
          </ac:grpSpMkLst>
        </pc:grpChg>
        <pc:grpChg chg="add">
          <ac:chgData name="Georgiana Costin" userId="bd08c2a84682c163" providerId="LiveId" clId="{A2890DE5-C195-4068-8D06-0EAED4E4A222}" dt="2023-03-22T21:41:05.332" v="3481" actId="26606"/>
          <ac:grpSpMkLst>
            <pc:docMk/>
            <pc:sldMk cId="541033756" sldId="261"/>
            <ac:grpSpMk id="49" creationId="{78127680-150F-4A90-9950-F66392578116}"/>
          </ac:grpSpMkLst>
        </pc:grpChg>
        <pc:grpChg chg="add">
          <ac:chgData name="Georgiana Costin" userId="bd08c2a84682c163" providerId="LiveId" clId="{A2890DE5-C195-4068-8D06-0EAED4E4A222}" dt="2023-03-22T21:41:05.332" v="3481" actId="26606"/>
          <ac:grpSpMkLst>
            <pc:docMk/>
            <pc:sldMk cId="541033756" sldId="261"/>
            <ac:grpSpMk id="55" creationId="{466920E5-8640-4C24-A775-8647637094A7}"/>
          </ac:grpSpMkLst>
        </pc:grpChg>
        <pc:graphicFrameChg chg="add del mod">
          <ac:chgData name="Georgiana Costin" userId="bd08c2a84682c163" providerId="LiveId" clId="{A2890DE5-C195-4068-8D06-0EAED4E4A222}" dt="2023-03-22T21:08:10.125" v="2919" actId="26606"/>
          <ac:graphicFrameMkLst>
            <pc:docMk/>
            <pc:sldMk cId="541033756" sldId="261"/>
            <ac:graphicFrameMk id="24" creationId="{CCED7C5C-EAA5-B66B-EA25-5556BCCE4A6C}"/>
          </ac:graphicFrameMkLst>
        </pc:graphicFrameChg>
        <pc:picChg chg="add del mod">
          <ac:chgData name="Georgiana Costin" userId="bd08c2a84682c163" providerId="LiveId" clId="{A2890DE5-C195-4068-8D06-0EAED4E4A222}" dt="2023-03-22T21:10:35.810" v="2925" actId="34307"/>
          <ac:picMkLst>
            <pc:docMk/>
            <pc:sldMk cId="541033756" sldId="261"/>
            <ac:picMk id="4" creationId="{361CA01D-7A34-6948-9B3B-8E7904E01679}"/>
          </ac:picMkLst>
        </pc:picChg>
        <pc:picChg chg="add del">
          <ac:chgData name="Georgiana Costin" userId="bd08c2a84682c163" providerId="LiveId" clId="{A2890DE5-C195-4068-8D06-0EAED4E4A222}" dt="2023-03-22T21:26:17.179" v="3072" actId="26606"/>
          <ac:picMkLst>
            <pc:docMk/>
            <pc:sldMk cId="541033756" sldId="261"/>
            <ac:picMk id="5" creationId="{BE6BA3E6-0911-AF8C-07A5-F26DFF69F3A7}"/>
          </ac:picMkLst>
        </pc:picChg>
        <pc:picChg chg="add del">
          <ac:chgData name="Georgiana Costin" userId="bd08c2a84682c163" providerId="LiveId" clId="{A2890DE5-C195-4068-8D06-0EAED4E4A222}" dt="2023-03-22T21:26:17.179" v="3072" actId="26606"/>
          <ac:picMkLst>
            <pc:docMk/>
            <pc:sldMk cId="541033756" sldId="261"/>
            <ac:picMk id="11" creationId="{09523DF8-9928-4EF3-8A60-071169D974CE}"/>
          </ac:picMkLst>
        </pc:picChg>
        <pc:picChg chg="add del">
          <ac:chgData name="Georgiana Costin" userId="bd08c2a84682c163" providerId="LiveId" clId="{A2890DE5-C195-4068-8D06-0EAED4E4A222}" dt="2023-03-22T21:26:17.179" v="3072" actId="26606"/>
          <ac:picMkLst>
            <pc:docMk/>
            <pc:sldMk cId="541033756" sldId="261"/>
            <ac:picMk id="13" creationId="{0DBE017B-E5E7-4BF1-81B6-346D7281AB42}"/>
          </ac:picMkLst>
        </pc:picChg>
        <pc:picChg chg="add del">
          <ac:chgData name="Georgiana Costin" userId="bd08c2a84682c163" providerId="LiveId" clId="{A2890DE5-C195-4068-8D06-0EAED4E4A222}" dt="2023-03-22T21:41:05.320" v="3480" actId="26606"/>
          <ac:picMkLst>
            <pc:docMk/>
            <pc:sldMk cId="541033756" sldId="261"/>
            <ac:picMk id="40" creationId="{058028DE-E212-F4D2-1A5F-A007C3CE6E7C}"/>
          </ac:picMkLst>
        </pc:picChg>
        <pc:picChg chg="add del">
          <ac:chgData name="Georgiana Costin" userId="bd08c2a84682c163" providerId="LiveId" clId="{A2890DE5-C195-4068-8D06-0EAED4E4A222}" dt="2023-03-23T02:49:46.189" v="5789" actId="21"/>
          <ac:picMkLst>
            <pc:docMk/>
            <pc:sldMk cId="541033756" sldId="261"/>
            <ac:picMk id="42" creationId="{7BD0F423-85C2-29AA-8DEC-57036A079AC8}"/>
          </ac:picMkLst>
        </pc:picChg>
        <pc:cxnChg chg="add del">
          <ac:chgData name="Georgiana Costin" userId="bd08c2a84682c163" providerId="LiveId" clId="{A2890DE5-C195-4068-8D06-0EAED4E4A222}" dt="2023-03-22T21:26:17.179" v="3072" actId="26606"/>
          <ac:cxnSpMkLst>
            <pc:docMk/>
            <pc:sldMk cId="541033756" sldId="261"/>
            <ac:cxnSpMk id="15" creationId="{C1A230AA-FCCE-4008-A77C-D74AB0F513F3}"/>
          </ac:cxnSpMkLst>
        </pc:cxnChg>
        <pc:cxnChg chg="add del">
          <ac:chgData name="Georgiana Costin" userId="bd08c2a84682c163" providerId="LiveId" clId="{A2890DE5-C195-4068-8D06-0EAED4E4A222}" dt="2023-03-22T21:08:10.125" v="2919" actId="26606"/>
          <ac:cxnSpMkLst>
            <pc:docMk/>
            <pc:sldMk cId="541033756" sldId="261"/>
            <ac:cxnSpMk id="32" creationId="{3B6E0DD6-137C-4602-8B4C-76B9FD467AA6}"/>
          </ac:cxnSpMkLst>
        </pc:cxnChg>
        <pc:cxnChg chg="add del">
          <ac:chgData name="Georgiana Costin" userId="bd08c2a84682c163" providerId="LiveId" clId="{A2890DE5-C195-4068-8D06-0EAED4E4A222}" dt="2023-03-22T21:08:10.125" v="2919" actId="26606"/>
          <ac:cxnSpMkLst>
            <pc:docMk/>
            <pc:sldMk cId="541033756" sldId="261"/>
            <ac:cxnSpMk id="34" creationId="{0AA7C39F-2A7A-43C9-9B03-E9F6FE9A63BE}"/>
          </ac:cxnSpMkLst>
        </pc:cxnChg>
      </pc:sldChg>
      <pc:sldChg chg="addSp delSp modSp mod ord setBg delDesignElem modNotesTx">
        <pc:chgData name="Georgiana Costin" userId="bd08c2a84682c163" providerId="LiveId" clId="{A2890DE5-C195-4068-8D06-0EAED4E4A222}" dt="2023-03-29T21:04:03.119" v="11200" actId="403"/>
        <pc:sldMkLst>
          <pc:docMk/>
          <pc:sldMk cId="2581666635" sldId="262"/>
        </pc:sldMkLst>
        <pc:spChg chg="mod">
          <ac:chgData name="Georgiana Costin" userId="bd08c2a84682c163" providerId="LiveId" clId="{A2890DE5-C195-4068-8D06-0EAED4E4A222}" dt="2023-03-22T21:37:51.892" v="3408" actId="26606"/>
          <ac:spMkLst>
            <pc:docMk/>
            <pc:sldMk cId="2581666635" sldId="262"/>
            <ac:spMk id="2" creationId="{0609849B-EFC3-374A-53BE-586AF26FFCCE}"/>
          </ac:spMkLst>
        </pc:spChg>
        <pc:spChg chg="add del mod">
          <ac:chgData name="Georgiana Costin" userId="bd08c2a84682c163" providerId="LiveId" clId="{A2890DE5-C195-4068-8D06-0EAED4E4A222}" dt="2023-03-22T21:01:46.839" v="2596" actId="26606"/>
          <ac:spMkLst>
            <pc:docMk/>
            <pc:sldMk cId="2581666635" sldId="262"/>
            <ac:spMk id="3" creationId="{356FDB31-CA67-B977-4289-62C401CA58B9}"/>
          </ac:spMkLst>
        </pc:spChg>
        <pc:spChg chg="add del">
          <ac:chgData name="Georgiana Costin" userId="bd08c2a84682c163" providerId="LiveId" clId="{A2890DE5-C195-4068-8D06-0EAED4E4A222}" dt="2023-03-22T21:01:44.645" v="2591" actId="26606"/>
          <ac:spMkLst>
            <pc:docMk/>
            <pc:sldMk cId="2581666635" sldId="262"/>
            <ac:spMk id="9" creationId="{345A976A-8DE3-4B67-B94B-2044FDD12899}"/>
          </ac:spMkLst>
        </pc:spChg>
        <pc:spChg chg="add del">
          <ac:chgData name="Georgiana Costin" userId="bd08c2a84682c163" providerId="LiveId" clId="{A2890DE5-C195-4068-8D06-0EAED4E4A222}" dt="2023-03-22T21:01:44.645" v="2591" actId="26606"/>
          <ac:spMkLst>
            <pc:docMk/>
            <pc:sldMk cId="2581666635" sldId="262"/>
            <ac:spMk id="11" creationId="{6EAAA1B9-2DDB-49C9-A037-A523D2F13C15}"/>
          </ac:spMkLst>
        </pc:spChg>
        <pc:spChg chg="add del">
          <ac:chgData name="Georgiana Costin" userId="bd08c2a84682c163" providerId="LiveId" clId="{A2890DE5-C195-4068-8D06-0EAED4E4A222}" dt="2023-03-22T21:01:45.973" v="2593" actId="26606"/>
          <ac:spMkLst>
            <pc:docMk/>
            <pc:sldMk cId="2581666635" sldId="262"/>
            <ac:spMk id="25" creationId="{AD2F5602-6586-46E4-8645-2CDA442ABFEC}"/>
          </ac:spMkLst>
        </pc:spChg>
        <pc:spChg chg="add del">
          <ac:chgData name="Georgiana Costin" userId="bd08c2a84682c163" providerId="LiveId" clId="{A2890DE5-C195-4068-8D06-0EAED4E4A222}" dt="2023-03-22T21:01:45.973" v="2593" actId="26606"/>
          <ac:spMkLst>
            <pc:docMk/>
            <pc:sldMk cId="2581666635" sldId="262"/>
            <ac:spMk id="26" creationId="{99434B85-DB0D-4010-A6A1-147F28D47D3B}"/>
          </ac:spMkLst>
        </pc:spChg>
        <pc:spChg chg="add del">
          <ac:chgData name="Georgiana Costin" userId="bd08c2a84682c163" providerId="LiveId" clId="{A2890DE5-C195-4068-8D06-0EAED4E4A222}" dt="2023-03-22T21:01:46.824" v="2595" actId="26606"/>
          <ac:spMkLst>
            <pc:docMk/>
            <pc:sldMk cId="2581666635" sldId="262"/>
            <ac:spMk id="34" creationId="{345A976A-8DE3-4B67-B94B-2044FDD12899}"/>
          </ac:spMkLst>
        </pc:spChg>
        <pc:spChg chg="add del">
          <ac:chgData name="Georgiana Costin" userId="bd08c2a84682c163" providerId="LiveId" clId="{A2890DE5-C195-4068-8D06-0EAED4E4A222}" dt="2023-03-22T21:01:46.824" v="2595" actId="26606"/>
          <ac:spMkLst>
            <pc:docMk/>
            <pc:sldMk cId="2581666635" sldId="262"/>
            <ac:spMk id="35" creationId="{6EAAA1B9-2DDB-49C9-A037-A523D2F13C15}"/>
          </ac:spMkLst>
        </pc:spChg>
        <pc:spChg chg="add del">
          <ac:chgData name="Georgiana Costin" userId="bd08c2a84682c163" providerId="LiveId" clId="{A2890DE5-C195-4068-8D06-0EAED4E4A222}" dt="2023-03-22T21:11:03.622" v="2927" actId="26606"/>
          <ac:spMkLst>
            <pc:docMk/>
            <pc:sldMk cId="2581666635" sldId="262"/>
            <ac:spMk id="40" creationId="{AD2F5602-6586-46E4-8645-2CDA442ABFEC}"/>
          </ac:spMkLst>
        </pc:spChg>
        <pc:spChg chg="add del">
          <ac:chgData name="Georgiana Costin" userId="bd08c2a84682c163" providerId="LiveId" clId="{A2890DE5-C195-4068-8D06-0EAED4E4A222}" dt="2023-03-22T21:11:03.622" v="2927" actId="26606"/>
          <ac:spMkLst>
            <pc:docMk/>
            <pc:sldMk cId="2581666635" sldId="262"/>
            <ac:spMk id="41" creationId="{99434B85-DB0D-4010-A6A1-147F28D47D3B}"/>
          </ac:spMkLst>
        </pc:spChg>
        <pc:spChg chg="add del">
          <ac:chgData name="Georgiana Costin" userId="bd08c2a84682c163" providerId="LiveId" clId="{A2890DE5-C195-4068-8D06-0EAED4E4A222}" dt="2023-03-22T21:28:35.044" v="3114" actId="26606"/>
          <ac:spMkLst>
            <pc:docMk/>
            <pc:sldMk cId="2581666635" sldId="262"/>
            <ac:spMk id="49" creationId="{345A976A-8DE3-4B67-B94B-2044FDD12899}"/>
          </ac:spMkLst>
        </pc:spChg>
        <pc:spChg chg="add del">
          <ac:chgData name="Georgiana Costin" userId="bd08c2a84682c163" providerId="LiveId" clId="{A2890DE5-C195-4068-8D06-0EAED4E4A222}" dt="2023-03-22T21:28:35.044" v="3114" actId="26606"/>
          <ac:spMkLst>
            <pc:docMk/>
            <pc:sldMk cId="2581666635" sldId="262"/>
            <ac:spMk id="50" creationId="{6EAAA1B9-2DDB-49C9-A037-A523D2F13C15}"/>
          </ac:spMkLst>
        </pc:spChg>
        <pc:spChg chg="add del">
          <ac:chgData name="Georgiana Costin" userId="bd08c2a84682c163" providerId="LiveId" clId="{A2890DE5-C195-4068-8D06-0EAED4E4A222}" dt="2023-03-22T21:11:09.135" v="2928" actId="26606"/>
          <ac:spMkLst>
            <pc:docMk/>
            <pc:sldMk cId="2581666635" sldId="262"/>
            <ac:spMk id="52" creationId="{2F3856E9-4239-4EE7-A372-FDCF4882FDF6}"/>
          </ac:spMkLst>
        </pc:spChg>
        <pc:spChg chg="add del">
          <ac:chgData name="Georgiana Costin" userId="bd08c2a84682c163" providerId="LiveId" clId="{A2890DE5-C195-4068-8D06-0EAED4E4A222}" dt="2023-03-22T21:11:09.135" v="2928" actId="26606"/>
          <ac:spMkLst>
            <pc:docMk/>
            <pc:sldMk cId="2581666635" sldId="262"/>
            <ac:spMk id="54" creationId="{CCC9CDCF-90F8-42B0-BD0A-794C52688098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581666635" sldId="262"/>
            <ac:spMk id="66" creationId="{2F3856E9-4239-4EE7-A372-FDCF4882FDF6}"/>
          </ac:spMkLst>
        </pc:spChg>
        <pc:spChg chg="add del">
          <ac:chgData name="Georgiana Costin" userId="bd08c2a84682c163" providerId="LiveId" clId="{A2890DE5-C195-4068-8D06-0EAED4E4A222}" dt="2023-03-22T21:37:29.299" v="3406" actId="26606"/>
          <ac:spMkLst>
            <pc:docMk/>
            <pc:sldMk cId="2581666635" sldId="262"/>
            <ac:spMk id="67" creationId="{955A2079-FA98-4876-80F0-72364A7D2EA4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581666635" sldId="262"/>
            <ac:spMk id="68" creationId="{CCC9CDCF-90F8-42B0-BD0A-794C52688098}"/>
          </ac:spMkLst>
        </pc:spChg>
        <pc:spChg chg="add del">
          <ac:chgData name="Georgiana Costin" userId="bd08c2a84682c163" providerId="LiveId" clId="{A2890DE5-C195-4068-8D06-0EAED4E4A222}" dt="2023-03-22T21:39:10.851" v="3422" actId="26606"/>
          <ac:spMkLst>
            <pc:docMk/>
            <pc:sldMk cId="2581666635" sldId="262"/>
            <ac:spMk id="72" creationId="{2F3856E9-4239-4EE7-A372-FDCF4882FDF6}"/>
          </ac:spMkLst>
        </pc:spChg>
        <pc:spChg chg="add del">
          <ac:chgData name="Georgiana Costin" userId="bd08c2a84682c163" providerId="LiveId" clId="{A2890DE5-C195-4068-8D06-0EAED4E4A222}" dt="2023-03-22T21:39:10.851" v="3422" actId="26606"/>
          <ac:spMkLst>
            <pc:docMk/>
            <pc:sldMk cId="2581666635" sldId="262"/>
            <ac:spMk id="74" creationId="{CCC9CDCF-90F8-42B0-BD0A-794C52688098}"/>
          </ac:spMkLst>
        </pc:spChg>
        <pc:spChg chg="add del">
          <ac:chgData name="Georgiana Costin" userId="bd08c2a84682c163" providerId="LiveId" clId="{A2890DE5-C195-4068-8D06-0EAED4E4A222}" dt="2023-03-22T21:39:10.851" v="3422" actId="26606"/>
          <ac:spMkLst>
            <pc:docMk/>
            <pc:sldMk cId="2581666635" sldId="262"/>
            <ac:spMk id="83" creationId="{2F3856E9-4239-4EE7-A372-FDCF4882FDF6}"/>
          </ac:spMkLst>
        </pc:spChg>
        <pc:spChg chg="add del">
          <ac:chgData name="Georgiana Costin" userId="bd08c2a84682c163" providerId="LiveId" clId="{A2890DE5-C195-4068-8D06-0EAED4E4A222}" dt="2023-03-22T21:39:10.851" v="3422" actId="26606"/>
          <ac:spMkLst>
            <pc:docMk/>
            <pc:sldMk cId="2581666635" sldId="262"/>
            <ac:spMk id="84" creationId="{CCC9CDCF-90F8-42B0-BD0A-794C52688098}"/>
          </ac:spMkLst>
        </pc:spChg>
        <pc:spChg chg="add del">
          <ac:chgData name="Georgiana Costin" userId="bd08c2a84682c163" providerId="LiveId" clId="{A2890DE5-C195-4068-8D06-0EAED4E4A222}" dt="2023-03-22T21:37:51.892" v="3408" actId="26606"/>
          <ac:spMkLst>
            <pc:docMk/>
            <pc:sldMk cId="2581666635" sldId="262"/>
            <ac:spMk id="86" creationId="{5C8908E2-EE49-44D2-9428-A28D2312A8D5}"/>
          </ac:spMkLst>
        </pc:spChg>
        <pc:spChg chg="add del">
          <ac:chgData name="Georgiana Costin" userId="bd08c2a84682c163" providerId="LiveId" clId="{A2890DE5-C195-4068-8D06-0EAED4E4A222}" dt="2023-03-22T21:37:51.892" v="3408" actId="26606"/>
          <ac:spMkLst>
            <pc:docMk/>
            <pc:sldMk cId="2581666635" sldId="262"/>
            <ac:spMk id="92" creationId="{7449A6C7-D15F-4AA5-BFA5-71A404B47016}"/>
          </ac:spMkLst>
        </pc:spChg>
        <pc:spChg chg="add del">
          <ac:chgData name="Georgiana Costin" userId="bd08c2a84682c163" providerId="LiveId" clId="{A2890DE5-C195-4068-8D06-0EAED4E4A222}" dt="2023-03-22T21:37:51.892" v="3408" actId="26606"/>
          <ac:spMkLst>
            <pc:docMk/>
            <pc:sldMk cId="2581666635" sldId="262"/>
            <ac:spMk id="94" creationId="{ED888B23-07FA-482A-96DF-47E31AF1A603}"/>
          </ac:spMkLst>
        </pc:spChg>
        <pc:grpChg chg="add del">
          <ac:chgData name="Georgiana Costin" userId="bd08c2a84682c163" providerId="LiveId" clId="{A2890DE5-C195-4068-8D06-0EAED4E4A222}" dt="2023-03-22T21:01:44.645" v="2591" actId="26606"/>
          <ac:grpSpMkLst>
            <pc:docMk/>
            <pc:sldMk cId="2581666635" sldId="262"/>
            <ac:grpSpMk id="13" creationId="{B441F8D5-EBCE-4FB9-91A9-3425971C1F99}"/>
          </ac:grpSpMkLst>
        </pc:grpChg>
        <pc:grpChg chg="add del">
          <ac:chgData name="Georgiana Costin" userId="bd08c2a84682c163" providerId="LiveId" clId="{A2890DE5-C195-4068-8D06-0EAED4E4A222}" dt="2023-03-22T21:01:44.645" v="2591" actId="26606"/>
          <ac:grpSpMkLst>
            <pc:docMk/>
            <pc:sldMk cId="2581666635" sldId="262"/>
            <ac:grpSpMk id="19" creationId="{08701F99-7E4C-4B92-A4B5-307CDFB7A4DE}"/>
          </ac:grpSpMkLst>
        </pc:grpChg>
        <pc:grpChg chg="add del">
          <ac:chgData name="Georgiana Costin" userId="bd08c2a84682c163" providerId="LiveId" clId="{A2890DE5-C195-4068-8D06-0EAED4E4A222}" dt="2023-03-22T21:01:45.973" v="2593" actId="26606"/>
          <ac:grpSpMkLst>
            <pc:docMk/>
            <pc:sldMk cId="2581666635" sldId="262"/>
            <ac:grpSpMk id="27" creationId="{F2E5F4F0-80C0-49F3-84A2-453DE42F2074}"/>
          </ac:grpSpMkLst>
        </pc:grpChg>
        <pc:grpChg chg="add del">
          <ac:chgData name="Georgiana Costin" userId="bd08c2a84682c163" providerId="LiveId" clId="{A2890DE5-C195-4068-8D06-0EAED4E4A222}" dt="2023-03-22T21:01:46.824" v="2595" actId="26606"/>
          <ac:grpSpMkLst>
            <pc:docMk/>
            <pc:sldMk cId="2581666635" sldId="262"/>
            <ac:grpSpMk id="36" creationId="{76566969-F813-4CC5-B3E9-363D85B55C3B}"/>
          </ac:grpSpMkLst>
        </pc:grpChg>
        <pc:grpChg chg="add del">
          <ac:chgData name="Georgiana Costin" userId="bd08c2a84682c163" providerId="LiveId" clId="{A2890DE5-C195-4068-8D06-0EAED4E4A222}" dt="2023-03-22T21:01:46.824" v="2595" actId="26606"/>
          <ac:grpSpMkLst>
            <pc:docMk/>
            <pc:sldMk cId="2581666635" sldId="262"/>
            <ac:grpSpMk id="37" creationId="{0217D733-97B6-4C43-AF0C-5E3CB0EA132A}"/>
          </ac:grpSpMkLst>
        </pc:grpChg>
        <pc:grpChg chg="add del">
          <ac:chgData name="Georgiana Costin" userId="bd08c2a84682c163" providerId="LiveId" clId="{A2890DE5-C195-4068-8D06-0EAED4E4A222}" dt="2023-03-22T21:11:03.622" v="2927" actId="26606"/>
          <ac:grpSpMkLst>
            <pc:docMk/>
            <pc:sldMk cId="2581666635" sldId="262"/>
            <ac:grpSpMk id="42" creationId="{F2E5F4F0-80C0-49F3-84A2-453DE42F2074}"/>
          </ac:grpSpMkLst>
        </pc:grpChg>
        <pc:grpChg chg="add del">
          <ac:chgData name="Georgiana Costin" userId="bd08c2a84682c163" providerId="LiveId" clId="{A2890DE5-C195-4068-8D06-0EAED4E4A222}" dt="2023-03-22T21:28:35.044" v="3114" actId="26606"/>
          <ac:grpSpMkLst>
            <pc:docMk/>
            <pc:sldMk cId="2581666635" sldId="262"/>
            <ac:grpSpMk id="51" creationId="{B441F8D5-EBCE-4FB9-91A9-3425971C1F99}"/>
          </ac:grpSpMkLst>
        </pc:grpChg>
        <pc:grpChg chg="add del">
          <ac:chgData name="Georgiana Costin" userId="bd08c2a84682c163" providerId="LiveId" clId="{A2890DE5-C195-4068-8D06-0EAED4E4A222}" dt="2023-03-22T21:11:09.135" v="2928" actId="26606"/>
          <ac:grpSpMkLst>
            <pc:docMk/>
            <pc:sldMk cId="2581666635" sldId="262"/>
            <ac:grpSpMk id="56" creationId="{C07D05FE-3FB8-4314-A050-9AB40814D714}"/>
          </ac:grpSpMkLst>
        </pc:grpChg>
        <pc:grpChg chg="add del">
          <ac:chgData name="Georgiana Costin" userId="bd08c2a84682c163" providerId="LiveId" clId="{A2890DE5-C195-4068-8D06-0EAED4E4A222}" dt="2023-03-22T21:28:35.044" v="3114" actId="26606"/>
          <ac:grpSpMkLst>
            <pc:docMk/>
            <pc:sldMk cId="2581666635" sldId="262"/>
            <ac:grpSpMk id="62" creationId="{08701F99-7E4C-4B92-A4B5-307CDFB7A4DE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581666635" sldId="262"/>
            <ac:grpSpMk id="70" creationId="{C07D05FE-3FB8-4314-A050-9AB40814D714}"/>
          </ac:grpSpMkLst>
        </pc:grpChg>
        <pc:grpChg chg="add del">
          <ac:chgData name="Georgiana Costin" userId="bd08c2a84682c163" providerId="LiveId" clId="{A2890DE5-C195-4068-8D06-0EAED4E4A222}" dt="2023-03-22T21:39:10.851" v="3422" actId="26606"/>
          <ac:grpSpMkLst>
            <pc:docMk/>
            <pc:sldMk cId="2581666635" sldId="262"/>
            <ac:grpSpMk id="76" creationId="{C07D05FE-3FB8-4314-A050-9AB40814D714}"/>
          </ac:grpSpMkLst>
        </pc:grpChg>
        <pc:grpChg chg="add del">
          <ac:chgData name="Georgiana Costin" userId="bd08c2a84682c163" providerId="LiveId" clId="{A2890DE5-C195-4068-8D06-0EAED4E4A222}" dt="2023-03-22T21:37:51.892" v="3408" actId="26606"/>
          <ac:grpSpMkLst>
            <pc:docMk/>
            <pc:sldMk cId="2581666635" sldId="262"/>
            <ac:grpSpMk id="88" creationId="{05314994-6337-4875-8CF5-652CAFE8342C}"/>
          </ac:grpSpMkLst>
        </pc:grpChg>
        <pc:grpChg chg="add del">
          <ac:chgData name="Georgiana Costin" userId="bd08c2a84682c163" providerId="LiveId" clId="{A2890DE5-C195-4068-8D06-0EAED4E4A222}" dt="2023-03-22T21:39:10.851" v="3422" actId="26606"/>
          <ac:grpSpMkLst>
            <pc:docMk/>
            <pc:sldMk cId="2581666635" sldId="262"/>
            <ac:grpSpMk id="90" creationId="{C07D05FE-3FB8-4314-A050-9AB40814D714}"/>
          </ac:grpSpMkLst>
        </pc:grpChg>
        <pc:graphicFrameChg chg="add del">
          <ac:chgData name="Georgiana Costin" userId="bd08c2a84682c163" providerId="LiveId" clId="{A2890DE5-C195-4068-8D06-0EAED4E4A222}" dt="2023-03-22T21:01:44.645" v="2591" actId="26606"/>
          <ac:graphicFrameMkLst>
            <pc:docMk/>
            <pc:sldMk cId="2581666635" sldId="262"/>
            <ac:graphicFrameMk id="5" creationId="{5DAA51E4-E772-15CC-3A08-8B8A7A66E322}"/>
          </ac:graphicFrameMkLst>
        </pc:graphicFrameChg>
        <pc:graphicFrameChg chg="add del">
          <ac:chgData name="Georgiana Costin" userId="bd08c2a84682c163" providerId="LiveId" clId="{A2890DE5-C195-4068-8D06-0EAED4E4A222}" dt="2023-03-22T21:01:45.973" v="2593" actId="26606"/>
          <ac:graphicFrameMkLst>
            <pc:docMk/>
            <pc:sldMk cId="2581666635" sldId="262"/>
            <ac:graphicFrameMk id="32" creationId="{74C09163-F770-873E-D32D-8107B9F468BC}"/>
          </ac:graphicFrameMkLst>
        </pc:graphicFrameChg>
        <pc:graphicFrameChg chg="add del">
          <ac:chgData name="Georgiana Costin" userId="bd08c2a84682c163" providerId="LiveId" clId="{A2890DE5-C195-4068-8D06-0EAED4E4A222}" dt="2023-03-22T21:01:46.824" v="2595" actId="26606"/>
          <ac:graphicFrameMkLst>
            <pc:docMk/>
            <pc:sldMk cId="2581666635" sldId="262"/>
            <ac:graphicFrameMk id="38" creationId="{7722CF38-14D3-0D7D-E04E-B08D2D0ADE96}"/>
          </ac:graphicFrameMkLst>
        </pc:graphicFrameChg>
        <pc:graphicFrameChg chg="add mod modGraphic">
          <ac:chgData name="Georgiana Costin" userId="bd08c2a84682c163" providerId="LiveId" clId="{A2890DE5-C195-4068-8D06-0EAED4E4A222}" dt="2023-03-29T21:04:03.119" v="11200" actId="403"/>
          <ac:graphicFrameMkLst>
            <pc:docMk/>
            <pc:sldMk cId="2581666635" sldId="262"/>
            <ac:graphicFrameMk id="47" creationId="{74C09163-F770-873E-D32D-8107B9F468BC}"/>
          </ac:graphicFrameMkLst>
        </pc:graphicFrameChg>
      </pc:sldChg>
      <pc:sldChg chg="addSp delSp modSp del mod setBg delDesignElem">
        <pc:chgData name="Georgiana Costin" userId="bd08c2a84682c163" providerId="LiveId" clId="{A2890DE5-C195-4068-8D06-0EAED4E4A222}" dt="2023-03-29T21:01:11.997" v="11144" actId="2696"/>
        <pc:sldMkLst>
          <pc:docMk/>
          <pc:sldMk cId="623457717" sldId="263"/>
        </pc:sldMkLst>
        <pc:spChg chg="mod">
          <ac:chgData name="Georgiana Costin" userId="bd08c2a84682c163" providerId="LiveId" clId="{A2890DE5-C195-4068-8D06-0EAED4E4A222}" dt="2023-03-23T02:45:50.848" v="5643" actId="1076"/>
          <ac:spMkLst>
            <pc:docMk/>
            <pc:sldMk cId="623457717" sldId="263"/>
            <ac:spMk id="2" creationId="{06CFBDE0-204B-342D-9863-4826A0F1A61D}"/>
          </ac:spMkLst>
        </pc:spChg>
        <pc:spChg chg="mod">
          <ac:chgData name="Georgiana Costin" userId="bd08c2a84682c163" providerId="LiveId" clId="{A2890DE5-C195-4068-8D06-0EAED4E4A222}" dt="2023-03-23T02:47:01.254" v="5775" actId="20577"/>
          <ac:spMkLst>
            <pc:docMk/>
            <pc:sldMk cId="623457717" sldId="263"/>
            <ac:spMk id="3" creationId="{EC0BB5C6-9E35-9524-32FB-91AD5B66B8C1}"/>
          </ac:spMkLst>
        </pc:spChg>
        <pc:spChg chg="add">
          <ac:chgData name="Georgiana Costin" userId="bd08c2a84682c163" providerId="LiveId" clId="{A2890DE5-C195-4068-8D06-0EAED4E4A222}" dt="2023-03-22T21:39:39.660" v="3425" actId="26606"/>
          <ac:spMkLst>
            <pc:docMk/>
            <pc:sldMk cId="623457717" sldId="263"/>
            <ac:spMk id="5" creationId="{4BC99CB9-DDAD-44A2-8A1C-E3AF4E72DF5C}"/>
          </ac:spMkLst>
        </pc:spChg>
        <pc:spChg chg="add">
          <ac:chgData name="Georgiana Costin" userId="bd08c2a84682c163" providerId="LiveId" clId="{A2890DE5-C195-4068-8D06-0EAED4E4A222}" dt="2023-03-22T21:39:39.660" v="3425" actId="26606"/>
          <ac:spMkLst>
            <pc:docMk/>
            <pc:sldMk cId="623457717" sldId="263"/>
            <ac:spMk id="6" creationId="{1561AEE4-4E38-4BAC-976D-E0DE523FC5D1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623457717" sldId="263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623457717" sldId="263"/>
            <ac:spMk id="10" creationId="{1561AEE4-4E38-4BAC-976D-E0DE523FC5D1}"/>
          </ac:spMkLst>
        </pc:spChg>
        <pc:grpChg chg="add">
          <ac:chgData name="Georgiana Costin" userId="bd08c2a84682c163" providerId="LiveId" clId="{A2890DE5-C195-4068-8D06-0EAED4E4A222}" dt="2023-03-22T21:39:39.660" v="3425" actId="26606"/>
          <ac:grpSpMkLst>
            <pc:docMk/>
            <pc:sldMk cId="623457717" sldId="263"/>
            <ac:grpSpMk id="7" creationId="{F0BC676B-D19A-44DB-910A-0C0E6D433979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623457717" sldId="263"/>
            <ac:grpSpMk id="12" creationId="{F0BC676B-D19A-44DB-910A-0C0E6D433979}"/>
          </ac:grpSpMkLst>
        </pc:grpChg>
      </pc:sldChg>
      <pc:sldChg chg="addSp delSp modSp mod ord setBg delDesignElem modNotesTx">
        <pc:chgData name="Georgiana Costin" userId="bd08c2a84682c163" providerId="LiveId" clId="{A2890DE5-C195-4068-8D06-0EAED4E4A222}" dt="2023-03-30T03:21:18.827" v="12640" actId="20577"/>
        <pc:sldMkLst>
          <pc:docMk/>
          <pc:sldMk cId="2754542289" sldId="264"/>
        </pc:sldMkLst>
        <pc:spChg chg="mod">
          <ac:chgData name="Georgiana Costin" userId="bd08c2a84682c163" providerId="LiveId" clId="{A2890DE5-C195-4068-8D06-0EAED4E4A222}" dt="2023-03-23T01:53:13.698" v="3834" actId="403"/>
          <ac:spMkLst>
            <pc:docMk/>
            <pc:sldMk cId="2754542289" sldId="264"/>
            <ac:spMk id="2" creationId="{C36302FB-5781-6180-E302-522EE3D61DAA}"/>
          </ac:spMkLst>
        </pc:spChg>
        <pc:spChg chg="add del mod">
          <ac:chgData name="Georgiana Costin" userId="bd08c2a84682c163" providerId="LiveId" clId="{A2890DE5-C195-4068-8D06-0EAED4E4A222}" dt="2023-03-23T01:54:48.905" v="3878" actId="26606"/>
          <ac:spMkLst>
            <pc:docMk/>
            <pc:sldMk cId="2754542289" sldId="264"/>
            <ac:spMk id="3" creationId="{7188B313-64AC-003E-D0A0-2C21E3662A70}"/>
          </ac:spMkLst>
        </pc:spChg>
        <pc:spChg chg="add mod">
          <ac:chgData name="Georgiana Costin" userId="bd08c2a84682c163" providerId="LiveId" clId="{A2890DE5-C195-4068-8D06-0EAED4E4A222}" dt="2023-03-29T20:41:45.577" v="10375" actId="20577"/>
          <ac:spMkLst>
            <pc:docMk/>
            <pc:sldMk cId="2754542289" sldId="264"/>
            <ac:spMk id="4" creationId="{5222DBCC-F518-DF2F-58B8-544B0A52134C}"/>
          </ac:spMkLst>
        </pc:spChg>
        <pc:spChg chg="add del">
          <ac:chgData name="Georgiana Costin" userId="bd08c2a84682c163" providerId="LiveId" clId="{A2890DE5-C195-4068-8D06-0EAED4E4A222}" dt="2023-03-22T21:42:57.282" v="3488" actId="26606"/>
          <ac:spMkLst>
            <pc:docMk/>
            <pc:sldMk cId="2754542289" sldId="264"/>
            <ac:spMk id="5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24:09.229" v="3021" actId="26606"/>
          <ac:spMkLst>
            <pc:docMk/>
            <pc:sldMk cId="2754542289" sldId="264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24:09.229" v="3021" actId="26606"/>
          <ac:spMkLst>
            <pc:docMk/>
            <pc:sldMk cId="2754542289" sldId="264"/>
            <ac:spMk id="10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754542289" sldId="264"/>
            <ac:spMk id="27" creationId="{889C5E17-24D0-4696-A3C5-A2261FB455FA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754542289" sldId="264"/>
            <ac:spMk id="29" creationId="{6929B58F-2358-44CC-ACE5-EF1BD3C6C824}"/>
          </ac:spMkLst>
        </pc:spChg>
        <pc:spChg chg="add">
          <ac:chgData name="Georgiana Costin" userId="bd08c2a84682c163" providerId="LiveId" clId="{A2890DE5-C195-4068-8D06-0EAED4E4A222}" dt="2023-03-22T21:42:57.282" v="3488" actId="26606"/>
          <ac:spMkLst>
            <pc:docMk/>
            <pc:sldMk cId="2754542289" sldId="264"/>
            <ac:spMk id="33" creationId="{B3623F37-A8C4-480F-BCB1-CF9E49F0CF84}"/>
          </ac:spMkLst>
        </pc:spChg>
        <pc:spChg chg="add">
          <ac:chgData name="Georgiana Costin" userId="bd08c2a84682c163" providerId="LiveId" clId="{A2890DE5-C195-4068-8D06-0EAED4E4A222}" dt="2023-03-22T21:42:57.282" v="3488" actId="26606"/>
          <ac:spMkLst>
            <pc:docMk/>
            <pc:sldMk cId="2754542289" sldId="264"/>
            <ac:spMk id="35" creationId="{FEA3E6C2-0820-41EE-816A-5D9A9CB330C8}"/>
          </ac:spMkLst>
        </pc:spChg>
        <pc:grpChg chg="add del">
          <ac:chgData name="Georgiana Costin" userId="bd08c2a84682c163" providerId="LiveId" clId="{A2890DE5-C195-4068-8D06-0EAED4E4A222}" dt="2023-03-22T21:42:57.282" v="3488" actId="26606"/>
          <ac:grpSpMkLst>
            <pc:docMk/>
            <pc:sldMk cId="2754542289" sldId="264"/>
            <ac:grpSpMk id="6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2T21:24:09.229" v="3021" actId="26606"/>
          <ac:grpSpMkLst>
            <pc:docMk/>
            <pc:sldMk cId="2754542289" sldId="264"/>
            <ac:grpSpMk id="12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24:09.229" v="3021" actId="26606"/>
          <ac:grpSpMkLst>
            <pc:docMk/>
            <pc:sldMk cId="2754542289" sldId="264"/>
            <ac:grpSpMk id="18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2T21:42:57.282" v="3488" actId="26606"/>
          <ac:grpSpMkLst>
            <pc:docMk/>
            <pc:sldMk cId="2754542289" sldId="264"/>
            <ac:grpSpMk id="24" creationId="{06B7259D-F2AD-42FE-B984-6D1D74321C5D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754542289" sldId="264"/>
            <ac:grpSpMk id="31" creationId="{09DA5303-A1AF-4830-806C-51FCD96188B7}"/>
          </ac:grpSpMkLst>
        </pc:grpChg>
        <pc:grpChg chg="add">
          <ac:chgData name="Georgiana Costin" userId="bd08c2a84682c163" providerId="LiveId" clId="{A2890DE5-C195-4068-8D06-0EAED4E4A222}" dt="2023-03-22T21:42:57.282" v="3488" actId="26606"/>
          <ac:grpSpMkLst>
            <pc:docMk/>
            <pc:sldMk cId="2754542289" sldId="264"/>
            <ac:grpSpMk id="41" creationId="{B16AE491-4898-437E-9E32-86A2F192095E}"/>
          </ac:grpSpMkLst>
        </pc:grpChg>
        <pc:graphicFrameChg chg="add del">
          <ac:chgData name="Georgiana Costin" userId="bd08c2a84682c163" providerId="LiveId" clId="{A2890DE5-C195-4068-8D06-0EAED4E4A222}" dt="2023-03-23T01:54:37.263" v="3875" actId="26606"/>
          <ac:graphicFrameMkLst>
            <pc:docMk/>
            <pc:sldMk cId="2754542289" sldId="264"/>
            <ac:graphicFrameMk id="45" creationId="{9B6892E3-B4F9-5773-06D9-B03744569B7F}"/>
          </ac:graphicFrameMkLst>
        </pc:graphicFrameChg>
        <pc:graphicFrameChg chg="add del">
          <ac:chgData name="Georgiana Costin" userId="bd08c2a84682c163" providerId="LiveId" clId="{A2890DE5-C195-4068-8D06-0EAED4E4A222}" dt="2023-03-23T01:54:48.889" v="3877" actId="26606"/>
          <ac:graphicFrameMkLst>
            <pc:docMk/>
            <pc:sldMk cId="2754542289" sldId="264"/>
            <ac:graphicFrameMk id="47" creationId="{3DE04CFA-6CA8-4B99-B510-CDFCDF8CE6BA}"/>
          </ac:graphicFrameMkLst>
        </pc:graphicFrameChg>
        <pc:graphicFrameChg chg="add mod modGraphic">
          <ac:chgData name="Georgiana Costin" userId="bd08c2a84682c163" providerId="LiveId" clId="{A2890DE5-C195-4068-8D06-0EAED4E4A222}" dt="2023-03-29T20:41:23.671" v="10346" actId="20577"/>
          <ac:graphicFrameMkLst>
            <pc:docMk/>
            <pc:sldMk cId="2754542289" sldId="264"/>
            <ac:graphicFrameMk id="49" creationId="{9B6892E3-B4F9-5773-06D9-B03744569B7F}"/>
          </ac:graphicFrameMkLst>
        </pc:graphicFrameChg>
        <pc:cxnChg chg="add">
          <ac:chgData name="Georgiana Costin" userId="bd08c2a84682c163" providerId="LiveId" clId="{A2890DE5-C195-4068-8D06-0EAED4E4A222}" dt="2023-03-22T21:42:57.282" v="3488" actId="26606"/>
          <ac:cxnSpMkLst>
            <pc:docMk/>
            <pc:sldMk cId="2754542289" sldId="264"/>
            <ac:cxnSpMk id="37" creationId="{A2CF87F1-3B54-482D-A798-9F4A99449EC9}"/>
          </ac:cxnSpMkLst>
        </pc:cxnChg>
        <pc:cxnChg chg="add">
          <ac:chgData name="Georgiana Costin" userId="bd08c2a84682c163" providerId="LiveId" clId="{A2890DE5-C195-4068-8D06-0EAED4E4A222}" dt="2023-03-22T21:42:57.282" v="3488" actId="26606"/>
          <ac:cxnSpMkLst>
            <pc:docMk/>
            <pc:sldMk cId="2754542289" sldId="264"/>
            <ac:cxnSpMk id="39" creationId="{C3994C9B-C550-4E20-89C5-83F12CB5A908}"/>
          </ac:cxnSpMkLst>
        </pc:cxnChg>
      </pc:sldChg>
      <pc:sldChg chg="delSp modSp del mod">
        <pc:chgData name="Georgiana Costin" userId="bd08c2a84682c163" providerId="LiveId" clId="{A2890DE5-C195-4068-8D06-0EAED4E4A222}" dt="2023-03-20T20:44:21.959" v="800" actId="2696"/>
        <pc:sldMkLst>
          <pc:docMk/>
          <pc:sldMk cId="1702649473" sldId="265"/>
        </pc:sldMkLst>
        <pc:spChg chg="mod">
          <ac:chgData name="Georgiana Costin" userId="bd08c2a84682c163" providerId="LiveId" clId="{A2890DE5-C195-4068-8D06-0EAED4E4A222}" dt="2023-03-20T20:44:19.885" v="799" actId="20577"/>
          <ac:spMkLst>
            <pc:docMk/>
            <pc:sldMk cId="1702649473" sldId="265"/>
            <ac:spMk id="2" creationId="{7A61C430-DEEA-A3DF-24B4-8DBE94FCD73A}"/>
          </ac:spMkLst>
        </pc:spChg>
        <pc:picChg chg="del mod">
          <ac:chgData name="Georgiana Costin" userId="bd08c2a84682c163" providerId="LiveId" clId="{A2890DE5-C195-4068-8D06-0EAED4E4A222}" dt="2023-03-20T20:44:11.829" v="798" actId="21"/>
          <ac:picMkLst>
            <pc:docMk/>
            <pc:sldMk cId="1702649473" sldId="265"/>
            <ac:picMk id="9" creationId="{EB840637-AC60-B29B-3DDC-BFAD68B9D2ED}"/>
          </ac:picMkLst>
        </pc:picChg>
      </pc:sldChg>
      <pc:sldChg chg="addSp delSp modSp new mod ord setBg setClrOvrMap delDesignElem modNotesTx">
        <pc:chgData name="Georgiana Costin" userId="bd08c2a84682c163" providerId="LiveId" clId="{A2890DE5-C195-4068-8D06-0EAED4E4A222}" dt="2023-03-30T03:18:57.319" v="12625" actId="404"/>
        <pc:sldMkLst>
          <pc:docMk/>
          <pc:sldMk cId="3306855592" sldId="266"/>
        </pc:sldMkLst>
        <pc:spChg chg="mod">
          <ac:chgData name="Georgiana Costin" userId="bd08c2a84682c163" providerId="LiveId" clId="{A2890DE5-C195-4068-8D06-0EAED4E4A222}" dt="2023-03-30T03:18:57.319" v="12625" actId="404"/>
          <ac:spMkLst>
            <pc:docMk/>
            <pc:sldMk cId="3306855592" sldId="266"/>
            <ac:spMk id="2" creationId="{E6B7767A-75E0-B52A-9492-9344157EA9CB}"/>
          </ac:spMkLst>
        </pc:spChg>
        <pc:spChg chg="add del mod">
          <ac:chgData name="Georgiana Costin" userId="bd08c2a84682c163" providerId="LiveId" clId="{A2890DE5-C195-4068-8D06-0EAED4E4A222}" dt="2023-03-30T02:14:02.609" v="12446" actId="255"/>
          <ac:spMkLst>
            <pc:docMk/>
            <pc:sldMk cId="3306855592" sldId="266"/>
            <ac:spMk id="3" creationId="{1AE13826-DA7C-2519-2883-7D8B17B9DD44}"/>
          </ac:spMkLst>
        </pc:spChg>
        <pc:spChg chg="add del mod">
          <ac:chgData name="Georgiana Costin" userId="bd08c2a84682c163" providerId="LiveId" clId="{A2890DE5-C195-4068-8D06-0EAED4E4A222}" dt="2023-03-23T01:46:49.960" v="3791" actId="21"/>
          <ac:spMkLst>
            <pc:docMk/>
            <pc:sldMk cId="3306855592" sldId="266"/>
            <ac:spMk id="4" creationId="{9FF523C2-1270-2FAF-2EDD-7A7D28562C7D}"/>
          </ac:spMkLst>
        </pc:spChg>
        <pc:spChg chg="add del mod">
          <ac:chgData name="Georgiana Costin" userId="bd08c2a84682c163" providerId="LiveId" clId="{A2890DE5-C195-4068-8D06-0EAED4E4A222}" dt="2023-03-30T01:49:02.803" v="12049" actId="21"/>
          <ac:spMkLst>
            <pc:docMk/>
            <pc:sldMk cId="3306855592" sldId="266"/>
            <ac:spMk id="4" creationId="{C4866CB7-28EC-E443-0A58-73CB56333BC1}"/>
          </ac:spMkLst>
        </pc:spChg>
        <pc:spChg chg="add del">
          <ac:chgData name="Georgiana Costin" userId="bd08c2a84682c163" providerId="LiveId" clId="{A2890DE5-C195-4068-8D06-0EAED4E4A222}" dt="2023-03-23T01:45:12.018" v="3775" actId="26606"/>
          <ac:spMkLst>
            <pc:docMk/>
            <pc:sldMk cId="3306855592" sldId="266"/>
            <ac:spMk id="5" creationId="{43C823D3-D619-407C-89E0-C6F6B1E7A42A}"/>
          </ac:spMkLst>
        </pc:spChg>
        <pc:spChg chg="add del">
          <ac:chgData name="Georgiana Costin" userId="bd08c2a84682c163" providerId="LiveId" clId="{A2890DE5-C195-4068-8D06-0EAED4E4A222}" dt="2023-03-23T01:45:12.018" v="3775" actId="26606"/>
          <ac:spMkLst>
            <pc:docMk/>
            <pc:sldMk cId="3306855592" sldId="266"/>
            <ac:spMk id="6" creationId="{047F8E3E-2FFA-4A0F-B3C7-E57ADDCFB415}"/>
          </ac:spMkLst>
        </pc:spChg>
        <pc:spChg chg="add del">
          <ac:chgData name="Georgiana Costin" userId="bd08c2a84682c163" providerId="LiveId" clId="{A2890DE5-C195-4068-8D06-0EAED4E4A222}" dt="2023-03-22T21:10:47.064" v="2926" actId="26606"/>
          <ac:spMkLst>
            <pc:docMk/>
            <pc:sldMk cId="3306855592" sldId="266"/>
            <ac:spMk id="8" creationId="{4BC99CB9-DDAD-44A2-8A1C-E3AF4E72DF5C}"/>
          </ac:spMkLst>
        </pc:spChg>
        <pc:spChg chg="add del mod">
          <ac:chgData name="Georgiana Costin" userId="bd08c2a84682c163" providerId="LiveId" clId="{A2890DE5-C195-4068-8D06-0EAED4E4A222}" dt="2023-03-30T01:39:48.489" v="11860" actId="26606"/>
          <ac:spMkLst>
            <pc:docMk/>
            <pc:sldMk cId="3306855592" sldId="266"/>
            <ac:spMk id="8" creationId="{5530FAB9-5826-DD61-03A1-B67B4D6DA107}"/>
          </ac:spMkLst>
        </pc:spChg>
        <pc:spChg chg="add del">
          <ac:chgData name="Georgiana Costin" userId="bd08c2a84682c163" providerId="LiveId" clId="{A2890DE5-C195-4068-8D06-0EAED4E4A222}" dt="2023-03-22T21:10:47.064" v="2926" actId="26606"/>
          <ac:spMkLst>
            <pc:docMk/>
            <pc:sldMk cId="3306855592" sldId="266"/>
            <ac:spMk id="10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3T01:48:21.578" v="3795" actId="26606"/>
          <ac:spMkLst>
            <pc:docMk/>
            <pc:sldMk cId="3306855592" sldId="266"/>
            <ac:spMk id="11" creationId="{CD758A0E-EDF3-4C8A-9AAF-B84F8014E095}"/>
          </ac:spMkLst>
        </pc:spChg>
        <pc:spChg chg="add del">
          <ac:chgData name="Georgiana Costin" userId="bd08c2a84682c163" providerId="LiveId" clId="{A2890DE5-C195-4068-8D06-0EAED4E4A222}" dt="2023-03-23T01:48:21.578" v="3795" actId="26606"/>
          <ac:spMkLst>
            <pc:docMk/>
            <pc:sldMk cId="3306855592" sldId="266"/>
            <ac:spMk id="17" creationId="{32FE9855-A391-40A9-A6FA-BAC94FB5431F}"/>
          </ac:spMkLst>
        </pc:spChg>
        <pc:spChg chg="add del">
          <ac:chgData name="Georgiana Costin" userId="bd08c2a84682c163" providerId="LiveId" clId="{A2890DE5-C195-4068-8D06-0EAED4E4A222}" dt="2023-03-23T01:47:50.613" v="3794" actId="26606"/>
          <ac:spMkLst>
            <pc:docMk/>
            <pc:sldMk cId="3306855592" sldId="266"/>
            <ac:spMk id="21" creationId="{DABCE0FB-ADDD-4B37-A958-519663E8E16E}"/>
          </ac:spMkLst>
        </pc:spChg>
        <pc:spChg chg="add del">
          <ac:chgData name="Georgiana Costin" userId="bd08c2a84682c163" providerId="LiveId" clId="{A2890DE5-C195-4068-8D06-0EAED4E4A222}" dt="2023-03-23T01:47:50.613" v="3794" actId="26606"/>
          <ac:spMkLst>
            <pc:docMk/>
            <pc:sldMk cId="3306855592" sldId="266"/>
            <ac:spMk id="22" creationId="{1F8A981E-6C01-464B-9B2A-810AFEC27C6B}"/>
          </ac:spMkLst>
        </pc:spChg>
        <pc:spChg chg="add del">
          <ac:chgData name="Georgiana Costin" userId="bd08c2a84682c163" providerId="LiveId" clId="{A2890DE5-C195-4068-8D06-0EAED4E4A222}" dt="2023-03-30T01:39:48.489" v="11860" actId="26606"/>
          <ac:spMkLst>
            <pc:docMk/>
            <pc:sldMk cId="3306855592" sldId="266"/>
            <ac:spMk id="23" creationId="{B3623F37-A8C4-480F-BCB1-CF9E49F0CF84}"/>
          </ac:spMkLst>
        </pc:spChg>
        <pc:spChg chg="add del">
          <ac:chgData name="Georgiana Costin" userId="bd08c2a84682c163" providerId="LiveId" clId="{A2890DE5-C195-4068-8D06-0EAED4E4A222}" dt="2023-03-23T01:46:40.132" v="3789" actId="26606"/>
          <ac:spMkLst>
            <pc:docMk/>
            <pc:sldMk cId="3306855592" sldId="266"/>
            <ac:spMk id="25" creationId="{B50AB553-2A96-4A92-96F2-93548E096954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3306855592" sldId="266"/>
            <ac:spMk id="27" creationId="{D038248A-211C-4EEC-8401-C761B929FB52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3306855592" sldId="266"/>
            <ac:spMk id="29" creationId="{C30A849F-66D9-40C8-BEC8-35AFF8F4568F}"/>
          </ac:spMkLst>
        </pc:spChg>
        <pc:spChg chg="add del">
          <ac:chgData name="Georgiana Costin" userId="bd08c2a84682c163" providerId="LiveId" clId="{A2890DE5-C195-4068-8D06-0EAED4E4A222}" dt="2023-03-30T01:39:48.489" v="11860" actId="26606"/>
          <ac:spMkLst>
            <pc:docMk/>
            <pc:sldMk cId="3306855592" sldId="266"/>
            <ac:spMk id="35" creationId="{FEA3E6C2-0820-41EE-816A-5D9A9CB330C8}"/>
          </ac:spMkLst>
        </pc:spChg>
        <pc:spChg chg="add">
          <ac:chgData name="Georgiana Costin" userId="bd08c2a84682c163" providerId="LiveId" clId="{A2890DE5-C195-4068-8D06-0EAED4E4A222}" dt="2023-03-30T01:39:48.489" v="11860" actId="26606"/>
          <ac:spMkLst>
            <pc:docMk/>
            <pc:sldMk cId="3306855592" sldId="266"/>
            <ac:spMk id="43" creationId="{B59424ED-D833-4DEE-A481-50A4C6A08759}"/>
          </ac:spMkLst>
        </pc:spChg>
        <pc:spChg chg="add del">
          <ac:chgData name="Georgiana Costin" userId="bd08c2a84682c163" providerId="LiveId" clId="{A2890DE5-C195-4068-8D06-0EAED4E4A222}" dt="2023-03-23T02:43:59.806" v="5492" actId="26606"/>
          <ac:spMkLst>
            <pc:docMk/>
            <pc:sldMk cId="3306855592" sldId="266"/>
            <ac:spMk id="45" creationId="{7025EFD5-738C-41B9-87FE-0C00E211BD8B}"/>
          </ac:spMkLst>
        </pc:spChg>
        <pc:spChg chg="add del">
          <ac:chgData name="Georgiana Costin" userId="bd08c2a84682c163" providerId="LiveId" clId="{A2890DE5-C195-4068-8D06-0EAED4E4A222}" dt="2023-03-22T21:23:14.754" v="3016" actId="26606"/>
          <ac:spMkLst>
            <pc:docMk/>
            <pc:sldMk cId="3306855592" sldId="266"/>
            <ac:spMk id="46" creationId="{19C052EA-05E2-403D-965E-52D1BFFA24DF}"/>
          </ac:spMkLst>
        </pc:spChg>
        <pc:spChg chg="add del">
          <ac:chgData name="Georgiana Costin" userId="bd08c2a84682c163" providerId="LiveId" clId="{A2890DE5-C195-4068-8D06-0EAED4E4A222}" dt="2023-03-22T21:23:14.754" v="3016" actId="26606"/>
          <ac:spMkLst>
            <pc:docMk/>
            <pc:sldMk cId="3306855592" sldId="266"/>
            <ac:spMk id="48" creationId="{4C1936B8-2FFB-4F78-8388-B8C282B8A5BC}"/>
          </ac:spMkLst>
        </pc:spChg>
        <pc:spChg chg="add">
          <ac:chgData name="Georgiana Costin" userId="bd08c2a84682c163" providerId="LiveId" clId="{A2890DE5-C195-4068-8D06-0EAED4E4A222}" dt="2023-03-30T01:39:48.489" v="11860" actId="26606"/>
          <ac:spMkLst>
            <pc:docMk/>
            <pc:sldMk cId="3306855592" sldId="266"/>
            <ac:spMk id="49" creationId="{1AE2FDE4-8ECB-4D0B-B871-D4EE526064C4}"/>
          </ac:spMkLst>
        </pc:spChg>
        <pc:spChg chg="add del">
          <ac:chgData name="Georgiana Costin" userId="bd08c2a84682c163" providerId="LiveId" clId="{A2890DE5-C195-4068-8D06-0EAED4E4A222}" dt="2023-03-23T02:43:59.806" v="5492" actId="26606"/>
          <ac:spMkLst>
            <pc:docMk/>
            <pc:sldMk cId="3306855592" sldId="266"/>
            <ac:spMk id="50" creationId="{835EF3DD-7D43-4A27-8967-A92FD8CC9365}"/>
          </ac:spMkLst>
        </pc:spChg>
        <pc:grpChg chg="add del">
          <ac:chgData name="Georgiana Costin" userId="bd08c2a84682c163" providerId="LiveId" clId="{A2890DE5-C195-4068-8D06-0EAED4E4A222}" dt="2023-03-23T01:45:12.018" v="3775" actId="26606"/>
          <ac:grpSpMkLst>
            <pc:docMk/>
            <pc:sldMk cId="3306855592" sldId="266"/>
            <ac:grpSpMk id="7" creationId="{33D939F1-7ABE-4D0E-946A-43F37F556AFD}"/>
          </ac:grpSpMkLst>
        </pc:grpChg>
        <pc:grpChg chg="add del">
          <ac:chgData name="Georgiana Costin" userId="bd08c2a84682c163" providerId="LiveId" clId="{A2890DE5-C195-4068-8D06-0EAED4E4A222}" dt="2023-03-23T01:45:12.018" v="3775" actId="26606"/>
          <ac:grpSpMkLst>
            <pc:docMk/>
            <pc:sldMk cId="3306855592" sldId="266"/>
            <ac:grpSpMk id="9" creationId="{9DB3963A-4187-4A72-9DA4-CA6BADE22931}"/>
          </ac:grpSpMkLst>
        </pc:grpChg>
        <pc:grpChg chg="add del">
          <ac:chgData name="Georgiana Costin" userId="bd08c2a84682c163" providerId="LiveId" clId="{A2890DE5-C195-4068-8D06-0EAED4E4A222}" dt="2023-03-22T21:10:47.064" v="2926" actId="26606"/>
          <ac:grpSpMkLst>
            <pc:docMk/>
            <pc:sldMk cId="3306855592" sldId="266"/>
            <ac:grpSpMk id="12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10:47.064" v="2926" actId="26606"/>
          <ac:grpSpMkLst>
            <pc:docMk/>
            <pc:sldMk cId="3306855592" sldId="266"/>
            <ac:grpSpMk id="18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3T01:48:21.578" v="3795" actId="26606"/>
          <ac:grpSpMkLst>
            <pc:docMk/>
            <pc:sldMk cId="3306855592" sldId="266"/>
            <ac:grpSpMk id="19" creationId="{13621FAC-5123-4838-A7BE-271A4095B234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3306855592" sldId="266"/>
            <ac:grpSpMk id="31" creationId="{04542298-A2B1-480F-A11C-A40EDD19B857}"/>
          </ac:grpSpMkLst>
        </pc:grpChg>
        <pc:grpChg chg="add del">
          <ac:chgData name="Georgiana Costin" userId="bd08c2a84682c163" providerId="LiveId" clId="{A2890DE5-C195-4068-8D06-0EAED4E4A222}" dt="2023-03-23T01:47:50.613" v="3794" actId="26606"/>
          <ac:grpSpMkLst>
            <pc:docMk/>
            <pc:sldMk cId="3306855592" sldId="266"/>
            <ac:grpSpMk id="32" creationId="{50C536A3-D654-4FB9-BB50-B236B87BBF34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3306855592" sldId="266"/>
            <ac:grpSpMk id="37" creationId="{2A5C9C35-2375-49EB-B99C-17C87D42FE7C}"/>
          </ac:grpSpMkLst>
        </pc:grpChg>
        <pc:grpChg chg="add del">
          <ac:chgData name="Georgiana Costin" userId="bd08c2a84682c163" providerId="LiveId" clId="{A2890DE5-C195-4068-8D06-0EAED4E4A222}" dt="2023-03-30T01:39:48.489" v="11860" actId="26606"/>
          <ac:grpSpMkLst>
            <pc:docMk/>
            <pc:sldMk cId="3306855592" sldId="266"/>
            <ac:grpSpMk id="39" creationId="{B16AE491-4898-437E-9E32-86A2F192095E}"/>
          </ac:grpSpMkLst>
        </pc:grpChg>
        <pc:grpChg chg="add">
          <ac:chgData name="Georgiana Costin" userId="bd08c2a84682c163" providerId="LiveId" clId="{A2890DE5-C195-4068-8D06-0EAED4E4A222}" dt="2023-03-30T01:39:48.489" v="11860" actId="26606"/>
          <ac:grpSpMkLst>
            <pc:docMk/>
            <pc:sldMk cId="3306855592" sldId="266"/>
            <ac:grpSpMk id="55" creationId="{EC00DDA6-92CC-4100-813B-B79C79211CEF}"/>
          </ac:grpSpMkLst>
        </pc:grpChg>
        <pc:grpChg chg="add">
          <ac:chgData name="Georgiana Costin" userId="bd08c2a84682c163" providerId="LiveId" clId="{A2890DE5-C195-4068-8D06-0EAED4E4A222}" dt="2023-03-30T01:39:48.489" v="11860" actId="26606"/>
          <ac:grpSpMkLst>
            <pc:docMk/>
            <pc:sldMk cId="3306855592" sldId="266"/>
            <ac:grpSpMk id="56" creationId="{C8D6395E-6491-40A3-B4A8-EA7B38F39012}"/>
          </ac:grpSpMkLst>
        </pc:grpChg>
        <pc:graphicFrameChg chg="add del">
          <ac:chgData name="Georgiana Costin" userId="bd08c2a84682c163" providerId="LiveId" clId="{A2890DE5-C195-4068-8D06-0EAED4E4A222}" dt="2023-03-23T01:46:40.132" v="3789" actId="26606"/>
          <ac:graphicFrameMkLst>
            <pc:docMk/>
            <pc:sldMk cId="3306855592" sldId="266"/>
            <ac:graphicFrameMk id="26" creationId="{E1A05F1C-CD49-4019-A29A-4BD6E4B8AC0D}"/>
          </ac:graphicFrameMkLst>
        </pc:graphicFrameChg>
        <pc:graphicFrameChg chg="add del mod">
          <ac:chgData name="Georgiana Costin" userId="bd08c2a84682c163" providerId="LiveId" clId="{A2890DE5-C195-4068-8D06-0EAED4E4A222}" dt="2023-03-23T01:51:27.558" v="3819" actId="26606"/>
          <ac:graphicFrameMkLst>
            <pc:docMk/>
            <pc:sldMk cId="3306855592" sldId="266"/>
            <ac:graphicFrameMk id="41" creationId="{E4FD9C6A-1C43-A6D0-AB98-F55BB4E59C32}"/>
          </ac:graphicFrameMkLst>
        </pc:graphicFrameChg>
        <pc:graphicFrameChg chg="add del modGraphic">
          <ac:chgData name="Georgiana Costin" userId="bd08c2a84682c163" providerId="LiveId" clId="{A2890DE5-C195-4068-8D06-0EAED4E4A222}" dt="2023-03-23T02:43:54.175" v="5490" actId="26606"/>
          <ac:graphicFrameMkLst>
            <pc:docMk/>
            <pc:sldMk cId="3306855592" sldId="266"/>
            <ac:graphicFrameMk id="42" creationId="{5AAADECC-30C4-C992-8D08-A0EBDCEC48A3}"/>
          </ac:graphicFrameMkLst>
        </pc:graphicFrameChg>
        <pc:graphicFrameChg chg="add del">
          <ac:chgData name="Georgiana Costin" userId="bd08c2a84682c163" providerId="LiveId" clId="{A2890DE5-C195-4068-8D06-0EAED4E4A222}" dt="2023-03-23T02:43:59.806" v="5492" actId="26606"/>
          <ac:graphicFrameMkLst>
            <pc:docMk/>
            <pc:sldMk cId="3306855592" sldId="266"/>
            <ac:graphicFrameMk id="47" creationId="{5AAADECC-30C4-C992-8D08-A0EBDCEC48A3}"/>
          </ac:graphicFrameMkLst>
        </pc:graphicFrameChg>
        <pc:picChg chg="add del">
          <ac:chgData name="Georgiana Costin" userId="bd08c2a84682c163" providerId="LiveId" clId="{A2890DE5-C195-4068-8D06-0EAED4E4A222}" dt="2023-03-23T01:46:40.132" v="3789" actId="26606"/>
          <ac:picMkLst>
            <pc:docMk/>
            <pc:sldMk cId="3306855592" sldId="266"/>
            <ac:picMk id="24" creationId="{CFF69951-B77C-2F4D-D27B-166E62839AC9}"/>
          </ac:picMkLst>
        </pc:picChg>
        <pc:picChg chg="add del">
          <ac:chgData name="Georgiana Costin" userId="bd08c2a84682c163" providerId="LiveId" clId="{A2890DE5-C195-4068-8D06-0EAED4E4A222}" dt="2023-03-23T02:43:59.806" v="5492" actId="26606"/>
          <ac:picMkLst>
            <pc:docMk/>
            <pc:sldMk cId="3306855592" sldId="266"/>
            <ac:picMk id="44" creationId="{2EACA36B-4904-53D3-15B1-7CA026E2CD30}"/>
          </ac:picMkLst>
        </pc:picChg>
        <pc:cxnChg chg="add del">
          <ac:chgData name="Georgiana Costin" userId="bd08c2a84682c163" providerId="LiveId" clId="{A2890DE5-C195-4068-8D06-0EAED4E4A222}" dt="2023-03-23T01:47:50.613" v="3794" actId="26606"/>
          <ac:cxnSpMkLst>
            <pc:docMk/>
            <pc:sldMk cId="3306855592" sldId="266"/>
            <ac:cxnSpMk id="28" creationId="{18710E47-0781-4953-BBDA-8EF627A73126}"/>
          </ac:cxnSpMkLst>
        </pc:cxnChg>
        <pc:cxnChg chg="add del">
          <ac:chgData name="Georgiana Costin" userId="bd08c2a84682c163" providerId="LiveId" clId="{A2890DE5-C195-4068-8D06-0EAED4E4A222}" dt="2023-03-23T01:47:50.613" v="3794" actId="26606"/>
          <ac:cxnSpMkLst>
            <pc:docMk/>
            <pc:sldMk cId="3306855592" sldId="266"/>
            <ac:cxnSpMk id="30" creationId="{125D265C-1D38-4B36-8572-366ED6A60786}"/>
          </ac:cxnSpMkLst>
        </pc:cxnChg>
        <pc:cxnChg chg="add del">
          <ac:chgData name="Georgiana Costin" userId="bd08c2a84682c163" providerId="LiveId" clId="{A2890DE5-C195-4068-8D06-0EAED4E4A222}" dt="2023-03-30T01:39:48.489" v="11860" actId="26606"/>
          <ac:cxnSpMkLst>
            <pc:docMk/>
            <pc:sldMk cId="3306855592" sldId="266"/>
            <ac:cxnSpMk id="36" creationId="{A2CF87F1-3B54-482D-A798-9F4A99449EC9}"/>
          </ac:cxnSpMkLst>
        </pc:cxnChg>
        <pc:cxnChg chg="add del">
          <ac:chgData name="Georgiana Costin" userId="bd08c2a84682c163" providerId="LiveId" clId="{A2890DE5-C195-4068-8D06-0EAED4E4A222}" dt="2023-03-30T01:39:48.489" v="11860" actId="26606"/>
          <ac:cxnSpMkLst>
            <pc:docMk/>
            <pc:sldMk cId="3306855592" sldId="266"/>
            <ac:cxnSpMk id="38" creationId="{C3994C9B-C550-4E20-89C5-83F12CB5A908}"/>
          </ac:cxnSpMkLst>
        </pc:cxnChg>
        <pc:cxnChg chg="add">
          <ac:chgData name="Georgiana Costin" userId="bd08c2a84682c163" providerId="LiveId" clId="{A2890DE5-C195-4068-8D06-0EAED4E4A222}" dt="2023-03-30T01:39:48.489" v="11860" actId="26606"/>
          <ac:cxnSpMkLst>
            <pc:docMk/>
            <pc:sldMk cId="3306855592" sldId="266"/>
            <ac:cxnSpMk id="53" creationId="{E57A2666-84FC-4B5F-A592-AE4B2EFB8495}"/>
          </ac:cxnSpMkLst>
        </pc:cxnChg>
        <pc:cxnChg chg="add">
          <ac:chgData name="Georgiana Costin" userId="bd08c2a84682c163" providerId="LiveId" clId="{A2890DE5-C195-4068-8D06-0EAED4E4A222}" dt="2023-03-30T01:39:48.489" v="11860" actId="26606"/>
          <ac:cxnSpMkLst>
            <pc:docMk/>
            <pc:sldMk cId="3306855592" sldId="266"/>
            <ac:cxnSpMk id="54" creationId="{86ED202E-A0B6-476B-857B-BA1951664E90}"/>
          </ac:cxnSpMkLst>
        </pc:cxnChg>
      </pc:sldChg>
      <pc:sldChg chg="addSp delSp modSp new mod setBg delDesignElem modNotesTx">
        <pc:chgData name="Georgiana Costin" userId="bd08c2a84682c163" providerId="LiveId" clId="{A2890DE5-C195-4068-8D06-0EAED4E4A222}" dt="2023-04-12T17:36:40.602" v="14484" actId="20577"/>
        <pc:sldMkLst>
          <pc:docMk/>
          <pc:sldMk cId="1521084484" sldId="267"/>
        </pc:sldMkLst>
        <pc:spChg chg="mod">
          <ac:chgData name="Georgiana Costin" userId="bd08c2a84682c163" providerId="LiveId" clId="{A2890DE5-C195-4068-8D06-0EAED4E4A222}" dt="2023-03-29T20:40:16.652" v="10296" actId="1076"/>
          <ac:spMkLst>
            <pc:docMk/>
            <pc:sldMk cId="1521084484" sldId="267"/>
            <ac:spMk id="2" creationId="{30750974-FE88-D258-6D29-A4C264A7E0CE}"/>
          </ac:spMkLst>
        </pc:spChg>
        <pc:spChg chg="del mod">
          <ac:chgData name="Georgiana Costin" userId="bd08c2a84682c163" providerId="LiveId" clId="{A2890DE5-C195-4068-8D06-0EAED4E4A222}" dt="2023-03-20T21:56:42.647" v="1112" actId="1957"/>
          <ac:spMkLst>
            <pc:docMk/>
            <pc:sldMk cId="1521084484" sldId="267"/>
            <ac:spMk id="3" creationId="{201582D2-49B4-C5DF-590D-0EE6BA9FA2E6}"/>
          </ac:spMkLst>
        </pc:spChg>
        <pc:spChg chg="add del mod">
          <ac:chgData name="Georgiana Costin" userId="bd08c2a84682c163" providerId="LiveId" clId="{A2890DE5-C195-4068-8D06-0EAED4E4A222}" dt="2023-03-29T03:24:11.407" v="8701" actId="21"/>
          <ac:spMkLst>
            <pc:docMk/>
            <pc:sldMk cId="1521084484" sldId="267"/>
            <ac:spMk id="4" creationId="{4C8E70CD-098D-EA11-75FE-57421F934FB3}"/>
          </ac:spMkLst>
        </pc:spChg>
        <pc:spChg chg="add del mod">
          <ac:chgData name="Georgiana Costin" userId="bd08c2a84682c163" providerId="LiveId" clId="{A2890DE5-C195-4068-8D06-0EAED4E4A222}" dt="2023-03-29T03:34:59.707" v="8705"/>
          <ac:spMkLst>
            <pc:docMk/>
            <pc:sldMk cId="1521084484" sldId="267"/>
            <ac:spMk id="7" creationId="{BCC833C4-DE5A-5B43-D469-64A62CB0F7FE}"/>
          </ac:spMkLst>
        </pc:spChg>
        <pc:spChg chg="add del mod">
          <ac:chgData name="Georgiana Costin" userId="bd08c2a84682c163" providerId="LiveId" clId="{A2890DE5-C195-4068-8D06-0EAED4E4A222}" dt="2023-03-29T03:35:22.206" v="8708" actId="1957"/>
          <ac:spMkLst>
            <pc:docMk/>
            <pc:sldMk cId="1521084484" sldId="267"/>
            <ac:spMk id="10" creationId="{DE7F540C-0626-EBBE-244B-7321031C4340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1521084484" sldId="267"/>
            <ac:spMk id="11" creationId="{345A976A-8DE3-4B67-B94B-2044FDD12899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1521084484" sldId="267"/>
            <ac:spMk id="13" creationId="{6EAAA1B9-2DDB-49C9-A037-A523D2F13C15}"/>
          </ac:spMkLst>
        </pc:s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1521084484" sldId="267"/>
            <ac:grpSpMk id="15" creationId="{B441F8D5-EBCE-4FB9-91A9-3425971C1F99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1521084484" sldId="267"/>
            <ac:grpSpMk id="21" creationId="{08701F99-7E4C-4B92-A4B5-307CDFB7A4DE}"/>
          </ac:grpSpMkLst>
        </pc:grpChg>
        <pc:graphicFrameChg chg="add del mod">
          <ac:chgData name="Georgiana Costin" userId="bd08c2a84682c163" providerId="LiveId" clId="{A2890DE5-C195-4068-8D06-0EAED4E4A222}" dt="2023-03-29T03:34:53.500" v="8703" actId="21"/>
          <ac:graphicFrameMkLst>
            <pc:docMk/>
            <pc:sldMk cId="1521084484" sldId="267"/>
            <ac:graphicFrameMk id="6" creationId="{41F21F95-41F6-4E8C-0C05-5CF5234996E8}"/>
          </ac:graphicFrameMkLst>
        </pc:graphicFrameChg>
        <pc:graphicFrameChg chg="add del mod">
          <ac:chgData name="Georgiana Costin" userId="bd08c2a84682c163" providerId="LiveId" clId="{A2890DE5-C195-4068-8D06-0EAED4E4A222}" dt="2023-03-29T03:35:12.109" v="8706" actId="21"/>
          <ac:graphicFrameMkLst>
            <pc:docMk/>
            <pc:sldMk cId="1521084484" sldId="267"/>
            <ac:graphicFrameMk id="8" creationId="{4AE3D615-F5F4-717C-950E-86342FFF2291}"/>
          </ac:graphicFrameMkLst>
        </pc:graphicFrameChg>
        <pc:graphicFrameChg chg="add mod">
          <ac:chgData name="Georgiana Costin" userId="bd08c2a84682c163" providerId="LiveId" clId="{A2890DE5-C195-4068-8D06-0EAED4E4A222}" dt="2023-04-12T17:36:40.602" v="14484" actId="20577"/>
          <ac:graphicFrameMkLst>
            <pc:docMk/>
            <pc:sldMk cId="1521084484" sldId="267"/>
            <ac:graphicFrameMk id="13" creationId="{0247C01B-C7FF-591D-0EC9-F679BF9BAFC5}"/>
          </ac:graphicFrameMkLst>
        </pc:graphicFrameChg>
      </pc:sldChg>
      <pc:sldChg chg="addSp delSp modSp new mod setBg delDesignElem modNotesTx">
        <pc:chgData name="Georgiana Costin" userId="bd08c2a84682c163" providerId="LiveId" clId="{A2890DE5-C195-4068-8D06-0EAED4E4A222}" dt="2023-04-12T17:41:39.596" v="14530" actId="692"/>
        <pc:sldMkLst>
          <pc:docMk/>
          <pc:sldMk cId="2022357953" sldId="268"/>
        </pc:sldMkLst>
        <pc:spChg chg="mod">
          <ac:chgData name="Georgiana Costin" userId="bd08c2a84682c163" providerId="LiveId" clId="{A2890DE5-C195-4068-8D06-0EAED4E4A222}" dt="2023-03-29T20:48:03.318" v="10453" actId="404"/>
          <ac:spMkLst>
            <pc:docMk/>
            <pc:sldMk cId="2022357953" sldId="268"/>
            <ac:spMk id="2" creationId="{84A7FB34-6CD0-DBDA-ACEC-53EC23CA71B2}"/>
          </ac:spMkLst>
        </pc:spChg>
        <pc:spChg chg="add del">
          <ac:chgData name="Georgiana Costin" userId="bd08c2a84682c163" providerId="LiveId" clId="{A2890DE5-C195-4068-8D06-0EAED4E4A222}" dt="2023-03-20T21:36:27.889" v="881" actId="1957"/>
          <ac:spMkLst>
            <pc:docMk/>
            <pc:sldMk cId="2022357953" sldId="268"/>
            <ac:spMk id="3" creationId="{B2F3094C-1015-D6EB-7905-B345241883A9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022357953" sldId="268"/>
            <ac:spMk id="15" creationId="{345A976A-8DE3-4B67-B94B-2044FDD12899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2022357953" sldId="268"/>
            <ac:spMk id="17" creationId="{6EAAA1B9-2DDB-49C9-A037-A523D2F13C15}"/>
          </ac:spMkLst>
        </pc:s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022357953" sldId="268"/>
            <ac:grpSpMk id="19" creationId="{B441F8D5-EBCE-4FB9-91A9-3425971C1F99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2022357953" sldId="268"/>
            <ac:grpSpMk id="25" creationId="{08701F99-7E4C-4B92-A4B5-307CDFB7A4DE}"/>
          </ac:grpSpMkLst>
        </pc:grpChg>
        <pc:graphicFrameChg chg="add del mod">
          <ac:chgData name="Georgiana Costin" userId="bd08c2a84682c163" providerId="LiveId" clId="{A2890DE5-C195-4068-8D06-0EAED4E4A222}" dt="2023-03-20T21:35:41.543" v="879" actId="1957"/>
          <ac:graphicFrameMkLst>
            <pc:docMk/>
            <pc:sldMk cId="2022357953" sldId="268"/>
            <ac:graphicFrameMk id="6" creationId="{FDE8D3F6-C102-5171-8C07-32F342AD839F}"/>
          </ac:graphicFrameMkLst>
        </pc:graphicFrameChg>
        <pc:graphicFrameChg chg="add mod">
          <ac:chgData name="Georgiana Costin" userId="bd08c2a84682c163" providerId="LiveId" clId="{A2890DE5-C195-4068-8D06-0EAED4E4A222}" dt="2023-04-12T17:41:39.596" v="14530" actId="692"/>
          <ac:graphicFrameMkLst>
            <pc:docMk/>
            <pc:sldMk cId="2022357953" sldId="268"/>
            <ac:graphicFrameMk id="10" creationId="{5D7678F1-97F2-8F5F-4F4F-CF224230A247}"/>
          </ac:graphicFrameMkLst>
        </pc:graphicFrameChg>
      </pc:sldChg>
      <pc:sldChg chg="addSp delSp modSp new del mod ord setBg delDesignElem modNotesTx">
        <pc:chgData name="Georgiana Costin" userId="bd08c2a84682c163" providerId="LiveId" clId="{A2890DE5-C195-4068-8D06-0EAED4E4A222}" dt="2023-03-29T02:56:18.985" v="8315" actId="2696"/>
        <pc:sldMkLst>
          <pc:docMk/>
          <pc:sldMk cId="188806823" sldId="269"/>
        </pc:sldMkLst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8" creationId="{F3060C83-F051-4F0E-ABAD-AA0DFC48B218}"/>
          </ac:spMkLst>
        </pc:spChg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10" creationId="{83C98ABE-055B-441F-B07E-44F97F083C39}"/>
          </ac:spMkLst>
        </pc:spChg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12" creationId="{29FDB030-9B49-4CED-8CCD-4D99382388AC}"/>
          </ac:spMkLst>
        </pc:spChg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14" creationId="{3783CA14-24A1-485C-8B30-D6A5D87987AD}"/>
          </ac:spMkLst>
        </pc:spChg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16" creationId="{9A97C86A-04D6-40F7-AE84-31AB43E6A846}"/>
          </ac:spMkLst>
        </pc:spChg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18" creationId="{FF9F2414-84E8-453E-B1F3-389FDE8192D9}"/>
          </ac:spMkLst>
        </pc:spChg>
        <pc:spChg chg="add del">
          <ac:chgData name="Georgiana Costin" userId="bd08c2a84682c163" providerId="LiveId" clId="{A2890DE5-C195-4068-8D06-0EAED4E4A222}" dt="2023-03-22T20:24:28.577" v="1202" actId="26606"/>
          <ac:spMkLst>
            <pc:docMk/>
            <pc:sldMk cId="188806823" sldId="269"/>
            <ac:spMk id="20" creationId="{3ECA69A1-7536-43AC-85EF-C7106179F5ED}"/>
          </ac:spMkLst>
        </pc:spChg>
        <pc:spChg chg="add del">
          <ac:chgData name="Georgiana Costin" userId="bd08c2a84682c163" providerId="LiveId" clId="{A2890DE5-C195-4068-8D06-0EAED4E4A222}" dt="2023-03-22T20:24:29.523" v="1204" actId="26606"/>
          <ac:spMkLst>
            <pc:docMk/>
            <pc:sldMk cId="188806823" sldId="269"/>
            <ac:spMk id="22" creationId="{32BC26D8-82FB-445E-AA49-62A77D7C1EE0}"/>
          </ac:spMkLst>
        </pc:spChg>
        <pc:spChg chg="add del">
          <ac:chgData name="Georgiana Costin" userId="bd08c2a84682c163" providerId="LiveId" clId="{A2890DE5-C195-4068-8D06-0EAED4E4A222}" dt="2023-03-22T20:24:29.523" v="1204" actId="26606"/>
          <ac:spMkLst>
            <pc:docMk/>
            <pc:sldMk cId="188806823" sldId="269"/>
            <ac:spMk id="23" creationId="{CB44330D-EA18-4254-AA95-EB49948539B8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25" creationId="{F3060C83-F051-4F0E-ABAD-AA0DFC48B218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26" creationId="{83C98ABE-055B-441F-B07E-44F97F083C39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27" creationId="{29FDB030-9B49-4CED-8CCD-4D99382388AC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28" creationId="{3783CA14-24A1-485C-8B30-D6A5D87987AD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29" creationId="{9A97C86A-04D6-40F7-AE84-31AB43E6A846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30" creationId="{FF9F2414-84E8-453E-B1F3-389FDE8192D9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88806823" sldId="269"/>
            <ac:spMk id="31" creationId="{3ECA69A1-7536-43AC-85EF-C7106179F5ED}"/>
          </ac:spMkLst>
        </pc:spChg>
        <pc:picChg chg="add del mod">
          <ac:chgData name="Georgiana Costin" userId="bd08c2a84682c163" providerId="LiveId" clId="{A2890DE5-C195-4068-8D06-0EAED4E4A222}" dt="2023-03-29T02:55:59.471" v="8313" actId="21"/>
          <ac:picMkLst>
            <pc:docMk/>
            <pc:sldMk cId="188806823" sldId="269"/>
            <ac:picMk id="3" creationId="{895A4DF3-2EF0-3E9F-9302-F33FC7B29ECF}"/>
          </ac:picMkLst>
        </pc:picChg>
      </pc:sldChg>
      <pc:sldChg chg="new del">
        <pc:chgData name="Georgiana Costin" userId="bd08c2a84682c163" providerId="LiveId" clId="{A2890DE5-C195-4068-8D06-0EAED4E4A222}" dt="2023-03-22T20:23:33.202" v="1190" actId="2696"/>
        <pc:sldMkLst>
          <pc:docMk/>
          <pc:sldMk cId="1095338898" sldId="269"/>
        </pc:sldMkLst>
      </pc:sldChg>
      <pc:sldChg chg="addSp delSp modSp new mod setBg delDesignElem modNotesTx">
        <pc:chgData name="Georgiana Costin" userId="bd08c2a84682c163" providerId="LiveId" clId="{A2890DE5-C195-4068-8D06-0EAED4E4A222}" dt="2023-03-30T03:18:50.496" v="12624" actId="113"/>
        <pc:sldMkLst>
          <pc:docMk/>
          <pc:sldMk cId="1118362522" sldId="270"/>
        </pc:sldMkLst>
        <pc:spChg chg="mod">
          <ac:chgData name="Georgiana Costin" userId="bd08c2a84682c163" providerId="LiveId" clId="{A2890DE5-C195-4068-8D06-0EAED4E4A222}" dt="2023-03-30T03:18:50.496" v="12624" actId="113"/>
          <ac:spMkLst>
            <pc:docMk/>
            <pc:sldMk cId="1118362522" sldId="270"/>
            <ac:spMk id="2" creationId="{BF0031A6-F25D-FE67-40B1-41E22F320E91}"/>
          </ac:spMkLst>
        </pc:spChg>
        <pc:spChg chg="del mod">
          <ac:chgData name="Georgiana Costin" userId="bd08c2a84682c163" providerId="LiveId" clId="{A2890DE5-C195-4068-8D06-0EAED4E4A222}" dt="2023-03-29T20:18:24.201" v="9530" actId="21"/>
          <ac:spMkLst>
            <pc:docMk/>
            <pc:sldMk cId="1118362522" sldId="270"/>
            <ac:spMk id="3" creationId="{3CC287A0-87BB-1691-C185-B3651609139C}"/>
          </ac:spMkLst>
        </pc:spChg>
        <pc:spChg chg="add mod">
          <ac:chgData name="Georgiana Costin" userId="bd08c2a84682c163" providerId="LiveId" clId="{A2890DE5-C195-4068-8D06-0EAED4E4A222}" dt="2023-03-30T01:47:50.123" v="12033" actId="1076"/>
          <ac:spMkLst>
            <pc:docMk/>
            <pc:sldMk cId="1118362522" sldId="270"/>
            <ac:spMk id="4" creationId="{D76DD1A6-4C26-4A10-E726-7BC70FBB5E18}"/>
          </ac:spMkLst>
        </pc:spChg>
        <pc:spChg chg="add del">
          <ac:chgData name="Georgiana Costin" userId="bd08c2a84682c163" providerId="LiveId" clId="{A2890DE5-C195-4068-8D06-0EAED4E4A222}" dt="2023-03-22T21:00:01.404" v="2576" actId="26606"/>
          <ac:spMkLst>
            <pc:docMk/>
            <pc:sldMk cId="1118362522" sldId="270"/>
            <ac:spMk id="5" creationId="{889C5E17-24D0-4696-A3C5-A2261FB455FA}"/>
          </ac:spMkLst>
        </pc:spChg>
        <pc:spChg chg="add del mod">
          <ac:chgData name="Georgiana Costin" userId="bd08c2a84682c163" providerId="LiveId" clId="{A2890DE5-C195-4068-8D06-0EAED4E4A222}" dt="2023-03-29T20:18:22.190" v="9529" actId="21"/>
          <ac:spMkLst>
            <pc:docMk/>
            <pc:sldMk cId="1118362522" sldId="270"/>
            <ac:spMk id="5" creationId="{F77A46CD-9C26-B60A-0326-BC579A151A6F}"/>
          </ac:spMkLst>
        </pc:spChg>
        <pc:spChg chg="add del">
          <ac:chgData name="Georgiana Costin" userId="bd08c2a84682c163" providerId="LiveId" clId="{A2890DE5-C195-4068-8D06-0EAED4E4A222}" dt="2023-03-22T21:00:01.404" v="2576" actId="26606"/>
          <ac:spMkLst>
            <pc:docMk/>
            <pc:sldMk cId="1118362522" sldId="270"/>
            <ac:spMk id="6" creationId="{6929B58F-2358-44CC-ACE5-EF1BD3C6C824}"/>
          </ac:spMkLst>
        </pc:spChg>
        <pc:spChg chg="add mod">
          <ac:chgData name="Georgiana Costin" userId="bd08c2a84682c163" providerId="LiveId" clId="{A2890DE5-C195-4068-8D06-0EAED4E4A222}" dt="2023-03-29T20:35:15.316" v="10225" actId="1076"/>
          <ac:spMkLst>
            <pc:docMk/>
            <pc:sldMk cId="1118362522" sldId="270"/>
            <ac:spMk id="7" creationId="{D9E482B2-125D-5C69-E29E-BD4048463F4B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118362522" sldId="270"/>
            <ac:spMk id="8" creationId="{D038248A-211C-4EEC-8401-C761B929FB52}"/>
          </ac:spMkLst>
        </pc:spChg>
        <pc:spChg chg="add mod">
          <ac:chgData name="Georgiana Costin" userId="bd08c2a84682c163" providerId="LiveId" clId="{A2890DE5-C195-4068-8D06-0EAED4E4A222}" dt="2023-03-30T01:47:43.032" v="12031" actId="1076"/>
          <ac:spMkLst>
            <pc:docMk/>
            <pc:sldMk cId="1118362522" sldId="270"/>
            <ac:spMk id="8" creationId="{D621822A-7638-40BB-8687-DA1CB68A7625}"/>
          </ac:spMkLst>
        </pc:spChg>
        <pc:spChg chg="add del">
          <ac:chgData name="Georgiana Costin" userId="bd08c2a84682c163" providerId="LiveId" clId="{A2890DE5-C195-4068-8D06-0EAED4E4A222}" dt="2023-03-23T01:56:41.057" v="3886" actId="26606"/>
          <ac:spMkLst>
            <pc:docMk/>
            <pc:sldMk cId="1118362522" sldId="270"/>
            <ac:spMk id="9" creationId="{4BC99CB9-DDAD-44A2-8A1C-E3AF4E72DF5C}"/>
          </ac:spMkLst>
        </pc:spChg>
        <pc:spChg chg="add mod">
          <ac:chgData name="Georgiana Costin" userId="bd08c2a84682c163" providerId="LiveId" clId="{A2890DE5-C195-4068-8D06-0EAED4E4A222}" dt="2023-03-30T02:10:54.859" v="12396" actId="1076"/>
          <ac:spMkLst>
            <pc:docMk/>
            <pc:sldMk cId="1118362522" sldId="270"/>
            <ac:spMk id="9" creationId="{622420F6-0DEE-F55B-DFF6-7AEDE66EBA58}"/>
          </ac:spMkLst>
        </pc:spChg>
        <pc:spChg chg="add del">
          <ac:chgData name="Georgiana Costin" userId="bd08c2a84682c163" providerId="LiveId" clId="{A2890DE5-C195-4068-8D06-0EAED4E4A222}" dt="2023-03-22T20:55:06.635" v="2435"/>
          <ac:spMkLst>
            <pc:docMk/>
            <pc:sldMk cId="1118362522" sldId="270"/>
            <ac:spMk id="10" creationId="{C30A849F-66D9-40C8-BEC8-35AFF8F4568F}"/>
          </ac:spMkLst>
        </pc:spChg>
        <pc:spChg chg="add del">
          <ac:chgData name="Georgiana Costin" userId="bd08c2a84682c163" providerId="LiveId" clId="{A2890DE5-C195-4068-8D06-0EAED4E4A222}" dt="2023-03-22T21:01:08.360" v="2584" actId="26606"/>
          <ac:spMkLst>
            <pc:docMk/>
            <pc:sldMk cId="1118362522" sldId="270"/>
            <ac:spMk id="21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3T01:56:41.047" v="3885" actId="26606"/>
          <ac:spMkLst>
            <pc:docMk/>
            <pc:sldMk cId="1118362522" sldId="270"/>
            <ac:spMk id="27" creationId="{B3623F37-A8C4-480F-BCB1-CF9E49F0CF84}"/>
          </ac:spMkLst>
        </pc:spChg>
        <pc:spChg chg="add del">
          <ac:chgData name="Georgiana Costin" userId="bd08c2a84682c163" providerId="LiveId" clId="{A2890DE5-C195-4068-8D06-0EAED4E4A222}" dt="2023-03-22T21:02:30.152" v="2605" actId="26606"/>
          <ac:spMkLst>
            <pc:docMk/>
            <pc:sldMk cId="1118362522" sldId="270"/>
            <ac:spMk id="2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2T21:02:30.152" v="2605" actId="26606"/>
          <ac:spMkLst>
            <pc:docMk/>
            <pc:sldMk cId="1118362522" sldId="270"/>
            <ac:spMk id="29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2T21:00:34.010" v="2581" actId="26606"/>
          <ac:spMkLst>
            <pc:docMk/>
            <pc:sldMk cId="1118362522" sldId="270"/>
            <ac:spMk id="31" creationId="{889C5E17-24D0-4696-A3C5-A2261FB455FA}"/>
          </ac:spMkLst>
        </pc:spChg>
        <pc:spChg chg="add del">
          <ac:chgData name="Georgiana Costin" userId="bd08c2a84682c163" providerId="LiveId" clId="{A2890DE5-C195-4068-8D06-0EAED4E4A222}" dt="2023-03-23T01:56:41.047" v="3885" actId="26606"/>
          <ac:spMkLst>
            <pc:docMk/>
            <pc:sldMk cId="1118362522" sldId="270"/>
            <ac:spMk id="32" creationId="{FEA3E6C2-0820-41EE-816A-5D9A9CB330C8}"/>
          </ac:spMkLst>
        </pc:spChg>
        <pc:spChg chg="add del">
          <ac:chgData name="Georgiana Costin" userId="bd08c2a84682c163" providerId="LiveId" clId="{A2890DE5-C195-4068-8D06-0EAED4E4A222}" dt="2023-03-22T21:00:34.010" v="2581" actId="26606"/>
          <ac:spMkLst>
            <pc:docMk/>
            <pc:sldMk cId="1118362522" sldId="270"/>
            <ac:spMk id="33" creationId="{6929B58F-2358-44CC-ACE5-EF1BD3C6C824}"/>
          </ac:spMkLst>
        </pc:spChg>
        <pc:spChg chg="add del">
          <ac:chgData name="Georgiana Costin" userId="bd08c2a84682c163" providerId="LiveId" clId="{A2890DE5-C195-4068-8D06-0EAED4E4A222}" dt="2023-03-23T02:03:01.463" v="3916" actId="26606"/>
          <ac:spMkLst>
            <pc:docMk/>
            <pc:sldMk cId="1118362522" sldId="270"/>
            <ac:spMk id="42" creationId="{A27089E4-C4B8-47AC-BDA4-294EFA7CB6BF}"/>
          </ac:spMkLst>
        </pc:spChg>
        <pc:spChg chg="add del">
          <ac:chgData name="Georgiana Costin" userId="bd08c2a84682c163" providerId="LiveId" clId="{A2890DE5-C195-4068-8D06-0EAED4E4A222}" dt="2023-03-23T02:03:01.463" v="3916" actId="26606"/>
          <ac:spMkLst>
            <pc:docMk/>
            <pc:sldMk cId="1118362522" sldId="270"/>
            <ac:spMk id="43" creationId="{9BAFF925-4C7C-4B71-96F4-8FA90681BBF4}"/>
          </ac:spMkLst>
        </pc:spChg>
        <pc:spChg chg="add del">
          <ac:chgData name="Georgiana Costin" userId="bd08c2a84682c163" providerId="LiveId" clId="{A2890DE5-C195-4068-8D06-0EAED4E4A222}" dt="2023-03-22T21:02:24.008" v="2600" actId="26606"/>
          <ac:spMkLst>
            <pc:docMk/>
            <pc:sldMk cId="1118362522" sldId="270"/>
            <ac:spMk id="50" creationId="{43C823D3-D619-407C-89E0-C6F6B1E7A42A}"/>
          </ac:spMkLst>
        </pc:spChg>
        <pc:spChg chg="add del">
          <ac:chgData name="Georgiana Costin" userId="bd08c2a84682c163" providerId="LiveId" clId="{A2890DE5-C195-4068-8D06-0EAED4E4A222}" dt="2023-03-23T02:03:01.463" v="3916" actId="26606"/>
          <ac:spMkLst>
            <pc:docMk/>
            <pc:sldMk cId="1118362522" sldId="270"/>
            <ac:spMk id="51" creationId="{A27089E4-C4B8-47AC-BDA4-294EFA7CB6BF}"/>
          </ac:spMkLst>
        </pc:spChg>
        <pc:spChg chg="add del">
          <ac:chgData name="Georgiana Costin" userId="bd08c2a84682c163" providerId="LiveId" clId="{A2890DE5-C195-4068-8D06-0EAED4E4A222}" dt="2023-03-22T21:02:24.008" v="2600" actId="26606"/>
          <ac:spMkLst>
            <pc:docMk/>
            <pc:sldMk cId="1118362522" sldId="270"/>
            <ac:spMk id="52" creationId="{047F8E3E-2FFA-4A0F-B3C7-E57ADDCFB415}"/>
          </ac:spMkLst>
        </pc:spChg>
        <pc:spChg chg="add del">
          <ac:chgData name="Georgiana Costin" userId="bd08c2a84682c163" providerId="LiveId" clId="{A2890DE5-C195-4068-8D06-0EAED4E4A222}" dt="2023-03-23T02:03:01.463" v="3916" actId="26606"/>
          <ac:spMkLst>
            <pc:docMk/>
            <pc:sldMk cId="1118362522" sldId="270"/>
            <ac:spMk id="53" creationId="{9BAFF925-4C7C-4B71-96F4-8FA90681BBF4}"/>
          </ac:spMkLst>
        </pc:spChg>
        <pc:spChg chg="add del">
          <ac:chgData name="Georgiana Costin" userId="bd08c2a84682c163" providerId="LiveId" clId="{A2890DE5-C195-4068-8D06-0EAED4E4A222}" dt="2023-03-22T21:02:28.337" v="2602" actId="26606"/>
          <ac:spMkLst>
            <pc:docMk/>
            <pc:sldMk cId="1118362522" sldId="270"/>
            <ac:spMk id="66" creationId="{5C8908E2-EE49-44D2-9428-A28D2312A8D5}"/>
          </ac:spMkLst>
        </pc:spChg>
        <pc:spChg chg="add del">
          <ac:chgData name="Georgiana Costin" userId="bd08c2a84682c163" providerId="LiveId" clId="{A2890DE5-C195-4068-8D06-0EAED4E4A222}" dt="2023-03-22T21:02:28.337" v="2602" actId="26606"/>
          <ac:spMkLst>
            <pc:docMk/>
            <pc:sldMk cId="1118362522" sldId="270"/>
            <ac:spMk id="69" creationId="{47159AC2-C98F-4C93-B774-B19EE1BEBDB1}"/>
          </ac:spMkLst>
        </pc:spChg>
        <pc:spChg chg="add del">
          <ac:chgData name="Georgiana Costin" userId="bd08c2a84682c163" providerId="LiveId" clId="{A2890DE5-C195-4068-8D06-0EAED4E4A222}" dt="2023-03-22T21:02:28.337" v="2602" actId="26606"/>
          <ac:spMkLst>
            <pc:docMk/>
            <pc:sldMk cId="1118362522" sldId="270"/>
            <ac:spMk id="70" creationId="{ED888B23-07FA-482A-96DF-47E31AF1A603}"/>
          </ac:spMkLst>
        </pc:spChg>
        <pc:spChg chg="add del">
          <ac:chgData name="Georgiana Costin" userId="bd08c2a84682c163" providerId="LiveId" clId="{A2890DE5-C195-4068-8D06-0EAED4E4A222}" dt="2023-03-22T21:02:30.141" v="2604" actId="26606"/>
          <ac:spMkLst>
            <pc:docMk/>
            <pc:sldMk cId="1118362522" sldId="270"/>
            <ac:spMk id="72" creationId="{CF75AD06-DFC4-4B3A-8490-330823D081CF}"/>
          </ac:spMkLst>
        </pc:spChg>
        <pc:spChg chg="add del">
          <ac:chgData name="Georgiana Costin" userId="bd08c2a84682c163" providerId="LiveId" clId="{A2890DE5-C195-4068-8D06-0EAED4E4A222}" dt="2023-03-22T21:02:30.141" v="2604" actId="26606"/>
          <ac:spMkLst>
            <pc:docMk/>
            <pc:sldMk cId="1118362522" sldId="270"/>
            <ac:spMk id="73" creationId="{FC587C93-0840-40DF-96D5-D1F2137E6449}"/>
          </ac:spMkLst>
        </pc:spChg>
        <pc:spChg chg="add del">
          <ac:chgData name="Georgiana Costin" userId="bd08c2a84682c163" providerId="LiveId" clId="{A2890DE5-C195-4068-8D06-0EAED4E4A222}" dt="2023-03-22T21:12:21.395" v="2929" actId="26606"/>
          <ac:spMkLst>
            <pc:docMk/>
            <pc:sldMk cId="1118362522" sldId="270"/>
            <ac:spMk id="77" creationId="{43C823D3-D619-407C-89E0-C6F6B1E7A42A}"/>
          </ac:spMkLst>
        </pc:spChg>
        <pc:spChg chg="add del">
          <ac:chgData name="Georgiana Costin" userId="bd08c2a84682c163" providerId="LiveId" clId="{A2890DE5-C195-4068-8D06-0EAED4E4A222}" dt="2023-03-22T21:12:21.395" v="2929" actId="26606"/>
          <ac:spMkLst>
            <pc:docMk/>
            <pc:sldMk cId="1118362522" sldId="270"/>
            <ac:spMk id="78" creationId="{047F8E3E-2FFA-4A0F-B3C7-E57ADDCFB415}"/>
          </ac:spMkLst>
        </pc:spChg>
        <pc:spChg chg="add del">
          <ac:chgData name="Georgiana Costin" userId="bd08c2a84682c163" providerId="LiveId" clId="{A2890DE5-C195-4068-8D06-0EAED4E4A222}" dt="2023-03-22T21:12:44.426" v="2936" actId="26606"/>
          <ac:spMkLst>
            <pc:docMk/>
            <pc:sldMk cId="1118362522" sldId="270"/>
            <ac:spMk id="93" creationId="{9594CA8F-844B-447E-9768-A2C18DA4BB80}"/>
          </ac:spMkLst>
        </pc:spChg>
        <pc:spChg chg="add del">
          <ac:chgData name="Georgiana Costin" userId="bd08c2a84682c163" providerId="LiveId" clId="{A2890DE5-C195-4068-8D06-0EAED4E4A222}" dt="2023-03-22T21:12:44.426" v="2936" actId="26606"/>
          <ac:spMkLst>
            <pc:docMk/>
            <pc:sldMk cId="1118362522" sldId="270"/>
            <ac:spMk id="95" creationId="{6D9A924F-D888-452E-818B-F651114EB0F2}"/>
          </ac:spMkLst>
        </pc:spChg>
        <pc:spChg chg="add del">
          <ac:chgData name="Georgiana Costin" userId="bd08c2a84682c163" providerId="LiveId" clId="{A2890DE5-C195-4068-8D06-0EAED4E4A222}" dt="2023-03-22T21:12:41.650" v="2931" actId="26606"/>
          <ac:spMkLst>
            <pc:docMk/>
            <pc:sldMk cId="1118362522" sldId="270"/>
            <ac:spMk id="108" creationId="{43C823D3-D619-407C-89E0-C6F6B1E7A42A}"/>
          </ac:spMkLst>
        </pc:spChg>
        <pc:spChg chg="add del">
          <ac:chgData name="Georgiana Costin" userId="bd08c2a84682c163" providerId="LiveId" clId="{A2890DE5-C195-4068-8D06-0EAED4E4A222}" dt="2023-03-22T21:12:41.650" v="2931" actId="26606"/>
          <ac:spMkLst>
            <pc:docMk/>
            <pc:sldMk cId="1118362522" sldId="270"/>
            <ac:spMk id="110" creationId="{047F8E3E-2FFA-4A0F-B3C7-E57ADDCFB415}"/>
          </ac:spMkLst>
        </pc:spChg>
        <pc:spChg chg="add del">
          <ac:chgData name="Georgiana Costin" userId="bd08c2a84682c163" providerId="LiveId" clId="{A2890DE5-C195-4068-8D06-0EAED4E4A222}" dt="2023-03-22T21:12:42.693" v="2933" actId="26606"/>
          <ac:spMkLst>
            <pc:docMk/>
            <pc:sldMk cId="1118362522" sldId="270"/>
            <ac:spMk id="124" creationId="{081EA652-8C6A-4E69-BEB9-170809474553}"/>
          </ac:spMkLst>
        </pc:spChg>
        <pc:spChg chg="add del">
          <ac:chgData name="Georgiana Costin" userId="bd08c2a84682c163" providerId="LiveId" clId="{A2890DE5-C195-4068-8D06-0EAED4E4A222}" dt="2023-03-22T21:12:42.693" v="2933" actId="26606"/>
          <ac:spMkLst>
            <pc:docMk/>
            <pc:sldMk cId="1118362522" sldId="270"/>
            <ac:spMk id="125" creationId="{5298780A-33B9-4EA2-8F67-DE68AD62841B}"/>
          </ac:spMkLst>
        </pc:spChg>
        <pc:spChg chg="add del">
          <ac:chgData name="Georgiana Costin" userId="bd08c2a84682c163" providerId="LiveId" clId="{A2890DE5-C195-4068-8D06-0EAED4E4A222}" dt="2023-03-22T21:12:42.693" v="2933" actId="26606"/>
          <ac:spMkLst>
            <pc:docMk/>
            <pc:sldMk cId="1118362522" sldId="270"/>
            <ac:spMk id="126" creationId="{7F488E8B-4E1E-4402-8935-D4E6C02615C7}"/>
          </ac:spMkLst>
        </pc:spChg>
        <pc:spChg chg="add del">
          <ac:chgData name="Georgiana Costin" userId="bd08c2a84682c163" providerId="LiveId" clId="{A2890DE5-C195-4068-8D06-0EAED4E4A222}" dt="2023-03-22T21:12:44.419" v="2935" actId="26606"/>
          <ac:spMkLst>
            <pc:docMk/>
            <pc:sldMk cId="1118362522" sldId="270"/>
            <ac:spMk id="129" creationId="{777A147A-9ED8-46B4-8660-1B3C2AA880B5}"/>
          </ac:spMkLst>
        </pc:spChg>
        <pc:spChg chg="add del">
          <ac:chgData name="Georgiana Costin" userId="bd08c2a84682c163" providerId="LiveId" clId="{A2890DE5-C195-4068-8D06-0EAED4E4A222}" dt="2023-03-22T21:12:44.419" v="2935" actId="26606"/>
          <ac:spMkLst>
            <pc:docMk/>
            <pc:sldMk cId="1118362522" sldId="270"/>
            <ac:spMk id="130" creationId="{5D6C15A0-C087-4593-8414-2B4EC1CDC3DE}"/>
          </ac:spMkLst>
        </pc:spChg>
        <pc:spChg chg="add del">
          <ac:chgData name="Georgiana Costin" userId="bd08c2a84682c163" providerId="LiveId" clId="{A2890DE5-C195-4068-8D06-0EAED4E4A222}" dt="2023-03-22T21:13:05.284" v="2938" actId="26606"/>
          <ac:spMkLst>
            <pc:docMk/>
            <pc:sldMk cId="1118362522" sldId="270"/>
            <ac:spMk id="132" creationId="{DABCE0FB-ADDD-4B37-A958-519663E8E16E}"/>
          </ac:spMkLst>
        </pc:spChg>
        <pc:spChg chg="add del">
          <ac:chgData name="Georgiana Costin" userId="bd08c2a84682c163" providerId="LiveId" clId="{A2890DE5-C195-4068-8D06-0EAED4E4A222}" dt="2023-03-22T21:13:05.284" v="2938" actId="26606"/>
          <ac:spMkLst>
            <pc:docMk/>
            <pc:sldMk cId="1118362522" sldId="270"/>
            <ac:spMk id="133" creationId="{1F8A981E-6C01-464B-9B2A-810AFEC27C6B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1118362522" sldId="270"/>
            <ac:spMk id="140" creationId="{43C823D3-D619-407C-89E0-C6F6B1E7A42A}"/>
          </ac:spMkLst>
        </pc:spChg>
        <pc:spChg chg="add del">
          <ac:chgData name="Georgiana Costin" userId="bd08c2a84682c163" providerId="LiveId" clId="{A2890DE5-C195-4068-8D06-0EAED4E4A222}" dt="2023-03-22T21:24:39.017" v="3033"/>
          <ac:spMkLst>
            <pc:docMk/>
            <pc:sldMk cId="1118362522" sldId="270"/>
            <ac:spMk id="142" creationId="{047F8E3E-2FFA-4A0F-B3C7-E57ADDCFB415}"/>
          </ac:spMkLst>
        </pc:spChg>
        <pc:grpChg chg="add del">
          <ac:chgData name="Georgiana Costin" userId="bd08c2a84682c163" providerId="LiveId" clId="{A2890DE5-C195-4068-8D06-0EAED4E4A222}" dt="2023-03-22T21:00:01.404" v="2576" actId="26606"/>
          <ac:grpSpMkLst>
            <pc:docMk/>
            <pc:sldMk cId="1118362522" sldId="270"/>
            <ac:grpSpMk id="7" creationId="{09DA5303-A1AF-4830-806C-51FCD96188B7}"/>
          </ac:grpSpMkLst>
        </pc:grpChg>
        <pc:grpChg chg="add del">
          <ac:chgData name="Georgiana Costin" userId="bd08c2a84682c163" providerId="LiveId" clId="{A2890DE5-C195-4068-8D06-0EAED4E4A222}" dt="2023-03-22T20:55:06.635" v="2435"/>
          <ac:grpSpMkLst>
            <pc:docMk/>
            <pc:sldMk cId="1118362522" sldId="270"/>
            <ac:grpSpMk id="12" creationId="{04542298-A2B1-480F-A11C-A40EDD19B857}"/>
          </ac:grpSpMkLst>
        </pc:grpChg>
        <pc:grpChg chg="add del">
          <ac:chgData name="Georgiana Costin" userId="bd08c2a84682c163" providerId="LiveId" clId="{A2890DE5-C195-4068-8D06-0EAED4E4A222}" dt="2023-03-23T01:56:41.057" v="3886" actId="26606"/>
          <ac:grpSpMkLst>
            <pc:docMk/>
            <pc:sldMk cId="1118362522" sldId="270"/>
            <ac:grpSpMk id="15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2T21:01:08.360" v="2584" actId="26606"/>
          <ac:grpSpMkLst>
            <pc:docMk/>
            <pc:sldMk cId="1118362522" sldId="270"/>
            <ac:grpSpMk id="16" creationId="{06B7259D-F2AD-42FE-B984-6D1D74321C5D}"/>
          </ac:grpSpMkLst>
        </pc:grpChg>
        <pc:grpChg chg="add del">
          <ac:chgData name="Georgiana Costin" userId="bd08c2a84682c163" providerId="LiveId" clId="{A2890DE5-C195-4068-8D06-0EAED4E4A222}" dt="2023-03-22T20:55:06.635" v="2435"/>
          <ac:grpSpMkLst>
            <pc:docMk/>
            <pc:sldMk cId="1118362522" sldId="270"/>
            <ac:grpSpMk id="18" creationId="{2A5C9C35-2375-49EB-B99C-17C87D42FE7C}"/>
          </ac:grpSpMkLst>
        </pc:grpChg>
        <pc:grpChg chg="add del">
          <ac:chgData name="Georgiana Costin" userId="bd08c2a84682c163" providerId="LiveId" clId="{A2890DE5-C195-4068-8D06-0EAED4E4A222}" dt="2023-03-22T21:01:08.360" v="2584" actId="26606"/>
          <ac:grpSpMkLst>
            <pc:docMk/>
            <pc:sldMk cId="1118362522" sldId="270"/>
            <ac:grpSpMk id="22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3T01:56:41.057" v="3886" actId="26606"/>
          <ac:grpSpMkLst>
            <pc:docMk/>
            <pc:sldMk cId="1118362522" sldId="270"/>
            <ac:grpSpMk id="24" creationId="{06B7259D-F2AD-42FE-B984-6D1D74321C5D}"/>
          </ac:grpSpMkLst>
        </pc:grpChg>
        <pc:grpChg chg="add del">
          <ac:chgData name="Georgiana Costin" userId="bd08c2a84682c163" providerId="LiveId" clId="{A2890DE5-C195-4068-8D06-0EAED4E4A222}" dt="2023-03-22T21:02:30.152" v="2605" actId="26606"/>
          <ac:grpSpMkLst>
            <pc:docMk/>
            <pc:sldMk cId="1118362522" sldId="270"/>
            <ac:grpSpMk id="30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2T21:00:34.010" v="2581" actId="26606"/>
          <ac:grpSpMkLst>
            <pc:docMk/>
            <pc:sldMk cId="1118362522" sldId="270"/>
            <ac:grpSpMk id="35" creationId="{09DA5303-A1AF-4830-806C-51FCD96188B7}"/>
          </ac:grpSpMkLst>
        </pc:grpChg>
        <pc:grpChg chg="add del">
          <ac:chgData name="Georgiana Costin" userId="bd08c2a84682c163" providerId="LiveId" clId="{A2890DE5-C195-4068-8D06-0EAED4E4A222}" dt="2023-03-23T01:56:41.047" v="3885" actId="26606"/>
          <ac:grpSpMkLst>
            <pc:docMk/>
            <pc:sldMk cId="1118362522" sldId="270"/>
            <ac:grpSpMk id="38" creationId="{B16AE491-4898-437E-9E32-86A2F192095E}"/>
          </ac:grpSpMkLst>
        </pc:grpChg>
        <pc:grpChg chg="add del">
          <ac:chgData name="Georgiana Costin" userId="bd08c2a84682c163" providerId="LiveId" clId="{A2890DE5-C195-4068-8D06-0EAED4E4A222}" dt="2023-03-22T21:02:30.152" v="2605" actId="26606"/>
          <ac:grpSpMkLst>
            <pc:docMk/>
            <pc:sldMk cId="1118362522" sldId="270"/>
            <ac:grpSpMk id="41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3T02:03:01.463" v="3916" actId="26606"/>
          <ac:grpSpMkLst>
            <pc:docMk/>
            <pc:sldMk cId="1118362522" sldId="270"/>
            <ac:grpSpMk id="46" creationId="{4BC3ACAC-BA31-4E67-A233-03EF1A10CF15}"/>
          </ac:grpSpMkLst>
        </pc:grpChg>
        <pc:grpChg chg="add del">
          <ac:chgData name="Georgiana Costin" userId="bd08c2a84682c163" providerId="LiveId" clId="{A2890DE5-C195-4068-8D06-0EAED4E4A222}" dt="2023-03-22T21:02:24.008" v="2600" actId="26606"/>
          <ac:grpSpMkLst>
            <pc:docMk/>
            <pc:sldMk cId="1118362522" sldId="270"/>
            <ac:grpSpMk id="54" creationId="{33D939F1-7ABE-4D0E-946A-43F37F556AFD}"/>
          </ac:grpSpMkLst>
        </pc:grpChg>
        <pc:grpChg chg="add del">
          <ac:chgData name="Georgiana Costin" userId="bd08c2a84682c163" providerId="LiveId" clId="{A2890DE5-C195-4068-8D06-0EAED4E4A222}" dt="2023-03-23T02:03:01.463" v="3916" actId="26606"/>
          <ac:grpSpMkLst>
            <pc:docMk/>
            <pc:sldMk cId="1118362522" sldId="270"/>
            <ac:grpSpMk id="59" creationId="{4BC3ACAC-BA31-4E67-A233-03EF1A10CF15}"/>
          </ac:grpSpMkLst>
        </pc:grpChg>
        <pc:grpChg chg="add del">
          <ac:chgData name="Georgiana Costin" userId="bd08c2a84682c163" providerId="LiveId" clId="{A2890DE5-C195-4068-8D06-0EAED4E4A222}" dt="2023-03-22T21:02:24.008" v="2600" actId="26606"/>
          <ac:grpSpMkLst>
            <pc:docMk/>
            <pc:sldMk cId="1118362522" sldId="270"/>
            <ac:grpSpMk id="60" creationId="{9DB3963A-4187-4A72-9DA4-CA6BADE22931}"/>
          </ac:grpSpMkLst>
        </pc:grpChg>
        <pc:grpChg chg="add del">
          <ac:chgData name="Georgiana Costin" userId="bd08c2a84682c163" providerId="LiveId" clId="{A2890DE5-C195-4068-8D06-0EAED4E4A222}" dt="2023-03-22T21:02:28.337" v="2602" actId="26606"/>
          <ac:grpSpMkLst>
            <pc:docMk/>
            <pc:sldMk cId="1118362522" sldId="270"/>
            <ac:grpSpMk id="67" creationId="{8553B86A-3688-4590-934F-8CD074A9BF68}"/>
          </ac:grpSpMkLst>
        </pc:grpChg>
        <pc:grpChg chg="add del">
          <ac:chgData name="Georgiana Costin" userId="bd08c2a84682c163" providerId="LiveId" clId="{A2890DE5-C195-4068-8D06-0EAED4E4A222}" dt="2023-03-22T21:02:30.141" v="2604" actId="26606"/>
          <ac:grpSpMkLst>
            <pc:docMk/>
            <pc:sldMk cId="1118362522" sldId="270"/>
            <ac:grpSpMk id="74" creationId="{5E02D55A-F529-4B19-BAF9-F63240A7B490}"/>
          </ac:grpSpMkLst>
        </pc:grpChg>
        <pc:grpChg chg="add del">
          <ac:chgData name="Georgiana Costin" userId="bd08c2a84682c163" providerId="LiveId" clId="{A2890DE5-C195-4068-8D06-0EAED4E4A222}" dt="2023-03-22T21:02:30.141" v="2604" actId="26606"/>
          <ac:grpSpMkLst>
            <pc:docMk/>
            <pc:sldMk cId="1118362522" sldId="270"/>
            <ac:grpSpMk id="75" creationId="{47A3A52F-BCB3-444D-9372-EE018B135C49}"/>
          </ac:grpSpMkLst>
        </pc:grpChg>
        <pc:grpChg chg="add del">
          <ac:chgData name="Georgiana Costin" userId="bd08c2a84682c163" providerId="LiveId" clId="{A2890DE5-C195-4068-8D06-0EAED4E4A222}" dt="2023-03-22T21:12:21.395" v="2929" actId="26606"/>
          <ac:grpSpMkLst>
            <pc:docMk/>
            <pc:sldMk cId="1118362522" sldId="270"/>
            <ac:grpSpMk id="79" creationId="{33D939F1-7ABE-4D0E-946A-43F37F556AFD}"/>
          </ac:grpSpMkLst>
        </pc:grpChg>
        <pc:grpChg chg="add del">
          <ac:chgData name="Georgiana Costin" userId="bd08c2a84682c163" providerId="LiveId" clId="{A2890DE5-C195-4068-8D06-0EAED4E4A222}" dt="2023-03-22T21:12:21.395" v="2929" actId="26606"/>
          <ac:grpSpMkLst>
            <pc:docMk/>
            <pc:sldMk cId="1118362522" sldId="270"/>
            <ac:grpSpMk id="84" creationId="{9DB3963A-4187-4A72-9DA4-CA6BADE22931}"/>
          </ac:grpSpMkLst>
        </pc:grpChg>
        <pc:grpChg chg="add del">
          <ac:chgData name="Georgiana Costin" userId="bd08c2a84682c163" providerId="LiveId" clId="{A2890DE5-C195-4068-8D06-0EAED4E4A222}" dt="2023-03-22T21:12:44.426" v="2936" actId="26606"/>
          <ac:grpSpMkLst>
            <pc:docMk/>
            <pc:sldMk cId="1118362522" sldId="270"/>
            <ac:grpSpMk id="101" creationId="{8E1A3F9D-BC4E-4E4A-97BC-A908C7986467}"/>
          </ac:grpSpMkLst>
        </pc:grpChg>
        <pc:grpChg chg="add del">
          <ac:chgData name="Georgiana Costin" userId="bd08c2a84682c163" providerId="LiveId" clId="{A2890DE5-C195-4068-8D06-0EAED4E4A222}" dt="2023-03-22T21:12:41.650" v="2931" actId="26606"/>
          <ac:grpSpMkLst>
            <pc:docMk/>
            <pc:sldMk cId="1118362522" sldId="270"/>
            <ac:grpSpMk id="112" creationId="{33D939F1-7ABE-4D0E-946A-43F37F556AFD}"/>
          </ac:grpSpMkLst>
        </pc:grpChg>
        <pc:grpChg chg="add del">
          <ac:chgData name="Georgiana Costin" userId="bd08c2a84682c163" providerId="LiveId" clId="{A2890DE5-C195-4068-8D06-0EAED4E4A222}" dt="2023-03-22T21:13:05.284" v="2938" actId="26606"/>
          <ac:grpSpMkLst>
            <pc:docMk/>
            <pc:sldMk cId="1118362522" sldId="270"/>
            <ac:grpSpMk id="116" creationId="{50C536A3-D654-4FB9-BB50-B236B87BBF34}"/>
          </ac:grpSpMkLst>
        </pc:grpChg>
        <pc:grpChg chg="add del">
          <ac:chgData name="Georgiana Costin" userId="bd08c2a84682c163" providerId="LiveId" clId="{A2890DE5-C195-4068-8D06-0EAED4E4A222}" dt="2023-03-22T21:12:41.650" v="2931" actId="26606"/>
          <ac:grpSpMkLst>
            <pc:docMk/>
            <pc:sldMk cId="1118362522" sldId="270"/>
            <ac:grpSpMk id="118" creationId="{9DB3963A-4187-4A72-9DA4-CA6BADE22931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1118362522" sldId="270"/>
            <ac:grpSpMk id="144" creationId="{33D939F1-7ABE-4D0E-946A-43F37F556AFD}"/>
          </ac:grpSpMkLst>
        </pc:grpChg>
        <pc:grpChg chg="add del">
          <ac:chgData name="Georgiana Costin" userId="bd08c2a84682c163" providerId="LiveId" clId="{A2890DE5-C195-4068-8D06-0EAED4E4A222}" dt="2023-03-22T21:24:39.017" v="3033"/>
          <ac:grpSpMkLst>
            <pc:docMk/>
            <pc:sldMk cId="1118362522" sldId="270"/>
            <ac:grpSpMk id="150" creationId="{9DB3963A-4187-4A72-9DA4-CA6BADE22931}"/>
          </ac:grpSpMkLst>
        </pc:grpChg>
        <pc:cxnChg chg="add del">
          <ac:chgData name="Georgiana Costin" userId="bd08c2a84682c163" providerId="LiveId" clId="{A2890DE5-C195-4068-8D06-0EAED4E4A222}" dt="2023-03-23T01:56:41.047" v="3885" actId="26606"/>
          <ac:cxnSpMkLst>
            <pc:docMk/>
            <pc:sldMk cId="1118362522" sldId="270"/>
            <ac:cxnSpMk id="34" creationId="{A2CF87F1-3B54-482D-A798-9F4A99449EC9}"/>
          </ac:cxnSpMkLst>
        </pc:cxnChg>
        <pc:cxnChg chg="add del">
          <ac:chgData name="Georgiana Costin" userId="bd08c2a84682c163" providerId="LiveId" clId="{A2890DE5-C195-4068-8D06-0EAED4E4A222}" dt="2023-03-23T01:56:41.047" v="3885" actId="26606"/>
          <ac:cxnSpMkLst>
            <pc:docMk/>
            <pc:sldMk cId="1118362522" sldId="270"/>
            <ac:cxnSpMk id="36" creationId="{C3994C9B-C550-4E20-89C5-83F12CB5A908}"/>
          </ac:cxnSpMkLst>
        </pc:cxnChg>
        <pc:cxnChg chg="add del">
          <ac:chgData name="Georgiana Costin" userId="bd08c2a84682c163" providerId="LiveId" clId="{A2890DE5-C195-4068-8D06-0EAED4E4A222}" dt="2023-03-23T02:03:01.463" v="3916" actId="26606"/>
          <ac:cxnSpMkLst>
            <pc:docMk/>
            <pc:sldMk cId="1118362522" sldId="270"/>
            <ac:cxnSpMk id="44" creationId="{E653C820-2172-42C6-B50F-FD47A634BCD1}"/>
          </ac:cxnSpMkLst>
        </pc:cxnChg>
        <pc:cxnChg chg="add del">
          <ac:chgData name="Georgiana Costin" userId="bd08c2a84682c163" providerId="LiveId" clId="{A2890DE5-C195-4068-8D06-0EAED4E4A222}" dt="2023-03-23T02:03:01.463" v="3916" actId="26606"/>
          <ac:cxnSpMkLst>
            <pc:docMk/>
            <pc:sldMk cId="1118362522" sldId="270"/>
            <ac:cxnSpMk id="45" creationId="{6FC534FC-C775-4490-AC5A-26BD39750A6E}"/>
          </ac:cxnSpMkLst>
        </pc:cxnChg>
        <pc:cxnChg chg="add del">
          <ac:chgData name="Georgiana Costin" userId="bd08c2a84682c163" providerId="LiveId" clId="{A2890DE5-C195-4068-8D06-0EAED4E4A222}" dt="2023-03-23T02:03:01.463" v="3916" actId="26606"/>
          <ac:cxnSpMkLst>
            <pc:docMk/>
            <pc:sldMk cId="1118362522" sldId="270"/>
            <ac:cxnSpMk id="55" creationId="{E653C820-2172-42C6-B50F-FD47A634BCD1}"/>
          </ac:cxnSpMkLst>
        </pc:cxnChg>
        <pc:cxnChg chg="add del">
          <ac:chgData name="Georgiana Costin" userId="bd08c2a84682c163" providerId="LiveId" clId="{A2890DE5-C195-4068-8D06-0EAED4E4A222}" dt="2023-03-23T02:03:01.463" v="3916" actId="26606"/>
          <ac:cxnSpMkLst>
            <pc:docMk/>
            <pc:sldMk cId="1118362522" sldId="270"/>
            <ac:cxnSpMk id="57" creationId="{6FC534FC-C775-4490-AC5A-26BD39750A6E}"/>
          </ac:cxnSpMkLst>
        </pc:cxnChg>
        <pc:cxnChg chg="add del">
          <ac:chgData name="Georgiana Costin" userId="bd08c2a84682c163" providerId="LiveId" clId="{A2890DE5-C195-4068-8D06-0EAED4E4A222}" dt="2023-03-22T21:12:44.426" v="2936" actId="26606"/>
          <ac:cxnSpMkLst>
            <pc:docMk/>
            <pc:sldMk cId="1118362522" sldId="270"/>
            <ac:cxnSpMk id="97" creationId="{07C547E6-329B-4685-8054-663156AA5BBB}"/>
          </ac:cxnSpMkLst>
        </pc:cxnChg>
        <pc:cxnChg chg="add del">
          <ac:chgData name="Georgiana Costin" userId="bd08c2a84682c163" providerId="LiveId" clId="{A2890DE5-C195-4068-8D06-0EAED4E4A222}" dt="2023-03-22T21:12:44.426" v="2936" actId="26606"/>
          <ac:cxnSpMkLst>
            <pc:docMk/>
            <pc:sldMk cId="1118362522" sldId="270"/>
            <ac:cxnSpMk id="99" creationId="{59DF7D9C-BCBB-4686-9415-80B4881F70E5}"/>
          </ac:cxnSpMkLst>
        </pc:cxnChg>
        <pc:cxnChg chg="add del">
          <ac:chgData name="Georgiana Costin" userId="bd08c2a84682c163" providerId="LiveId" clId="{A2890DE5-C195-4068-8D06-0EAED4E4A222}" dt="2023-03-22T21:13:05.284" v="2938" actId="26606"/>
          <ac:cxnSpMkLst>
            <pc:docMk/>
            <pc:sldMk cId="1118362522" sldId="270"/>
            <ac:cxnSpMk id="114" creationId="{125D265C-1D38-4B36-8572-366ED6A60786}"/>
          </ac:cxnSpMkLst>
        </pc:cxnChg>
        <pc:cxnChg chg="add del">
          <ac:chgData name="Georgiana Costin" userId="bd08c2a84682c163" providerId="LiveId" clId="{A2890DE5-C195-4068-8D06-0EAED4E4A222}" dt="2023-03-22T21:12:42.693" v="2933" actId="26606"/>
          <ac:cxnSpMkLst>
            <pc:docMk/>
            <pc:sldMk cId="1118362522" sldId="270"/>
            <ac:cxnSpMk id="127" creationId="{23AAC9B5-8015-485C-ACF9-A750390E9A56}"/>
          </ac:cxnSpMkLst>
        </pc:cxnChg>
        <pc:cxnChg chg="add del">
          <ac:chgData name="Georgiana Costin" userId="bd08c2a84682c163" providerId="LiveId" clId="{A2890DE5-C195-4068-8D06-0EAED4E4A222}" dt="2023-03-22T21:13:05.284" v="2938" actId="26606"/>
          <ac:cxnSpMkLst>
            <pc:docMk/>
            <pc:sldMk cId="1118362522" sldId="270"/>
            <ac:cxnSpMk id="134" creationId="{18710E47-0781-4953-BBDA-8EF627A73126}"/>
          </ac:cxnSpMkLst>
        </pc:cxnChg>
      </pc:sldChg>
      <pc:sldChg chg="new del">
        <pc:chgData name="Georgiana Costin" userId="bd08c2a84682c163" providerId="LiveId" clId="{A2890DE5-C195-4068-8D06-0EAED4E4A222}" dt="2023-03-23T02:32:58.805" v="4610" actId="2696"/>
        <pc:sldMkLst>
          <pc:docMk/>
          <pc:sldMk cId="631167879" sldId="271"/>
        </pc:sldMkLst>
      </pc:sldChg>
      <pc:sldChg chg="addSp modSp new del mod setBg">
        <pc:chgData name="Georgiana Costin" userId="bd08c2a84682c163" providerId="LiveId" clId="{A2890DE5-C195-4068-8D06-0EAED4E4A222}" dt="2023-03-23T02:34:37.065" v="4750" actId="2696"/>
        <pc:sldMkLst>
          <pc:docMk/>
          <pc:sldMk cId="645236784" sldId="271"/>
        </pc:sldMkLst>
        <pc:spChg chg="mod">
          <ac:chgData name="Georgiana Costin" userId="bd08c2a84682c163" providerId="LiveId" clId="{A2890DE5-C195-4068-8D06-0EAED4E4A222}" dt="2023-03-23T02:33:13.103" v="4647" actId="20577"/>
          <ac:spMkLst>
            <pc:docMk/>
            <pc:sldMk cId="645236784" sldId="271"/>
            <ac:spMk id="2" creationId="{5391A882-2B7F-D108-9948-7BCF269510B3}"/>
          </ac:spMkLst>
        </pc:spChg>
        <pc:spChg chg="mod">
          <ac:chgData name="Georgiana Costin" userId="bd08c2a84682c163" providerId="LiveId" clId="{A2890DE5-C195-4068-8D06-0EAED4E4A222}" dt="2023-03-23T02:34:06.948" v="4718" actId="14100"/>
          <ac:spMkLst>
            <pc:docMk/>
            <pc:sldMk cId="645236784" sldId="271"/>
            <ac:spMk id="3" creationId="{4FD9E765-99D2-2FCD-44B6-621973BC8131}"/>
          </ac:spMkLst>
        </pc:spChg>
        <pc:spChg chg="add mod">
          <ac:chgData name="Georgiana Costin" userId="bd08c2a84682c163" providerId="LiveId" clId="{A2890DE5-C195-4068-8D06-0EAED4E4A222}" dt="2023-03-23T02:34:16.855" v="4749" actId="20577"/>
          <ac:spMkLst>
            <pc:docMk/>
            <pc:sldMk cId="645236784" sldId="271"/>
            <ac:spMk id="4" creationId="{790F9007-15DD-66DF-A855-6610A70D9012}"/>
          </ac:spMkLst>
        </pc:spChg>
        <pc:spChg chg="add">
          <ac:chgData name="Georgiana Costin" userId="bd08c2a84682c163" providerId="LiveId" clId="{A2890DE5-C195-4068-8D06-0EAED4E4A222}" dt="2023-03-23T02:33:03.065" v="4612" actId="26606"/>
          <ac:spMkLst>
            <pc:docMk/>
            <pc:sldMk cId="645236784" sldId="271"/>
            <ac:spMk id="8" creationId="{43C823D3-D619-407C-89E0-C6F6B1E7A42A}"/>
          </ac:spMkLst>
        </pc:spChg>
        <pc:spChg chg="add">
          <ac:chgData name="Georgiana Costin" userId="bd08c2a84682c163" providerId="LiveId" clId="{A2890DE5-C195-4068-8D06-0EAED4E4A222}" dt="2023-03-23T02:33:03.065" v="4612" actId="26606"/>
          <ac:spMkLst>
            <pc:docMk/>
            <pc:sldMk cId="645236784" sldId="271"/>
            <ac:spMk id="10" creationId="{047F8E3E-2FFA-4A0F-B3C7-E57ADDCFB415}"/>
          </ac:spMkLst>
        </pc:spChg>
        <pc:grpChg chg="add">
          <ac:chgData name="Georgiana Costin" userId="bd08c2a84682c163" providerId="LiveId" clId="{A2890DE5-C195-4068-8D06-0EAED4E4A222}" dt="2023-03-23T02:33:03.065" v="4612" actId="26606"/>
          <ac:grpSpMkLst>
            <pc:docMk/>
            <pc:sldMk cId="645236784" sldId="271"/>
            <ac:grpSpMk id="12" creationId="{33D939F1-7ABE-4D0E-946A-43F37F556AFD}"/>
          </ac:grpSpMkLst>
        </pc:grpChg>
        <pc:grpChg chg="add">
          <ac:chgData name="Georgiana Costin" userId="bd08c2a84682c163" providerId="LiveId" clId="{A2890DE5-C195-4068-8D06-0EAED4E4A222}" dt="2023-03-23T02:33:03.065" v="4612" actId="26606"/>
          <ac:grpSpMkLst>
            <pc:docMk/>
            <pc:sldMk cId="645236784" sldId="271"/>
            <ac:grpSpMk id="18" creationId="{9DB3963A-4187-4A72-9DA4-CA6BADE22931}"/>
          </ac:grpSpMkLst>
        </pc:grpChg>
      </pc:sldChg>
      <pc:sldChg chg="addSp delSp modSp new del mod setBg">
        <pc:chgData name="Georgiana Costin" userId="bd08c2a84682c163" providerId="LiveId" clId="{A2890DE5-C195-4068-8D06-0EAED4E4A222}" dt="2023-03-23T02:44:21.364" v="5493" actId="2696"/>
        <pc:sldMkLst>
          <pc:docMk/>
          <pc:sldMk cId="1525299484" sldId="271"/>
        </pc:sldMkLst>
        <pc:spChg chg="mod">
          <ac:chgData name="Georgiana Costin" userId="bd08c2a84682c163" providerId="LiveId" clId="{A2890DE5-C195-4068-8D06-0EAED4E4A222}" dt="2023-03-23T02:36:45.975" v="4925" actId="1076"/>
          <ac:spMkLst>
            <pc:docMk/>
            <pc:sldMk cId="1525299484" sldId="271"/>
            <ac:spMk id="2" creationId="{C6CB88F0-487D-41FB-8D5C-369352EBB9FD}"/>
          </ac:spMkLst>
        </pc:spChg>
        <pc:spChg chg="del">
          <ac:chgData name="Georgiana Costin" userId="bd08c2a84682c163" providerId="LiveId" clId="{A2890DE5-C195-4068-8D06-0EAED4E4A222}" dt="2023-03-23T02:36:27.689" v="4888" actId="26606"/>
          <ac:spMkLst>
            <pc:docMk/>
            <pc:sldMk cId="1525299484" sldId="271"/>
            <ac:spMk id="3" creationId="{EB6A4DC9-81EB-DAED-BC71-295AF253E286}"/>
          </ac:spMkLst>
        </pc:spChg>
        <pc:spChg chg="add del mod">
          <ac:chgData name="Georgiana Costin" userId="bd08c2a84682c163" providerId="LiveId" clId="{A2890DE5-C195-4068-8D06-0EAED4E4A222}" dt="2023-03-23T02:38:52.875" v="5086"/>
          <ac:spMkLst>
            <pc:docMk/>
            <pc:sldMk cId="1525299484" sldId="271"/>
            <ac:spMk id="4" creationId="{81360067-24E3-A1EC-B399-E39A47594874}"/>
          </ac:spMkLst>
        </pc:spChg>
        <pc:spChg chg="add del mod">
          <ac:chgData name="Georgiana Costin" userId="bd08c2a84682c163" providerId="LiveId" clId="{A2890DE5-C195-4068-8D06-0EAED4E4A222}" dt="2023-03-23T02:38:56.355" v="5089"/>
          <ac:spMkLst>
            <pc:docMk/>
            <pc:sldMk cId="1525299484" sldId="271"/>
            <ac:spMk id="5" creationId="{9444A0C7-3A21-637F-CA96-38ADAE982E7C}"/>
          </ac:spMkLst>
        </pc:spChg>
        <pc:spChg chg="add mod">
          <ac:chgData name="Georgiana Costin" userId="bd08c2a84682c163" providerId="LiveId" clId="{A2890DE5-C195-4068-8D06-0EAED4E4A222}" dt="2023-03-23T02:39:35.534" v="5111" actId="20577"/>
          <ac:spMkLst>
            <pc:docMk/>
            <pc:sldMk cId="1525299484" sldId="271"/>
            <ac:spMk id="6" creationId="{A83D1A0A-1EEA-01C2-A4C8-CB0597F801ED}"/>
          </ac:spMkLst>
        </pc:spChg>
        <pc:spChg chg="add">
          <ac:chgData name="Georgiana Costin" userId="bd08c2a84682c163" providerId="LiveId" clId="{A2890DE5-C195-4068-8D06-0EAED4E4A222}" dt="2023-03-23T02:36:27.689" v="4888" actId="26606"/>
          <ac:spMkLst>
            <pc:docMk/>
            <pc:sldMk cId="1525299484" sldId="271"/>
            <ac:spMk id="8" creationId="{54A6836E-C603-43CB-9DA7-89D8E3FA3838}"/>
          </ac:spMkLst>
        </pc:spChg>
        <pc:spChg chg="add">
          <ac:chgData name="Georgiana Costin" userId="bd08c2a84682c163" providerId="LiveId" clId="{A2890DE5-C195-4068-8D06-0EAED4E4A222}" dt="2023-03-23T02:36:27.689" v="4888" actId="26606"/>
          <ac:spMkLst>
            <pc:docMk/>
            <pc:sldMk cId="1525299484" sldId="271"/>
            <ac:spMk id="10" creationId="{296007DD-F9BF-4F0F-B8C6-C514B2841971}"/>
          </ac:spMkLst>
        </pc:spChg>
        <pc:grpChg chg="add">
          <ac:chgData name="Georgiana Costin" userId="bd08c2a84682c163" providerId="LiveId" clId="{A2890DE5-C195-4068-8D06-0EAED4E4A222}" dt="2023-03-23T02:36:27.689" v="4888" actId="26606"/>
          <ac:grpSpMkLst>
            <pc:docMk/>
            <pc:sldMk cId="1525299484" sldId="271"/>
            <ac:grpSpMk id="12" creationId="{8A0FAFCA-5C96-453B-83B7-A9AEF7F18960}"/>
          </ac:grpSpMkLst>
        </pc:grpChg>
        <pc:grpChg chg="add">
          <ac:chgData name="Georgiana Costin" userId="bd08c2a84682c163" providerId="LiveId" clId="{A2890DE5-C195-4068-8D06-0EAED4E4A222}" dt="2023-03-23T02:36:27.689" v="4888" actId="26606"/>
          <ac:grpSpMkLst>
            <pc:docMk/>
            <pc:sldMk cId="1525299484" sldId="271"/>
            <ac:grpSpMk id="18" creationId="{CD0398DD-AD75-4E2B-A3C6-35073082A8B4}"/>
          </ac:grpSpMkLst>
        </pc:grpChg>
      </pc:sldChg>
      <pc:sldChg chg="modSp new del mod">
        <pc:chgData name="Georgiana Costin" userId="bd08c2a84682c163" providerId="LiveId" clId="{A2890DE5-C195-4068-8D06-0EAED4E4A222}" dt="2023-03-23T02:36:19.445" v="4886" actId="2696"/>
        <pc:sldMkLst>
          <pc:docMk/>
          <pc:sldMk cId="2059459210" sldId="271"/>
        </pc:sldMkLst>
        <pc:spChg chg="mod">
          <ac:chgData name="Georgiana Costin" userId="bd08c2a84682c163" providerId="LiveId" clId="{A2890DE5-C195-4068-8D06-0EAED4E4A222}" dt="2023-03-23T02:34:52.191" v="4795" actId="20577"/>
          <ac:spMkLst>
            <pc:docMk/>
            <pc:sldMk cId="2059459210" sldId="271"/>
            <ac:spMk id="2" creationId="{13C99917-DAB7-D81D-8D65-92AA01486E7A}"/>
          </ac:spMkLst>
        </pc:spChg>
        <pc:spChg chg="mod">
          <ac:chgData name="Georgiana Costin" userId="bd08c2a84682c163" providerId="LiveId" clId="{A2890DE5-C195-4068-8D06-0EAED4E4A222}" dt="2023-03-23T02:36:09.991" v="4885" actId="12"/>
          <ac:spMkLst>
            <pc:docMk/>
            <pc:sldMk cId="2059459210" sldId="271"/>
            <ac:spMk id="3" creationId="{8D7E036E-4472-1D55-206B-80DADF4B387F}"/>
          </ac:spMkLst>
        </pc:spChg>
        <pc:spChg chg="mod">
          <ac:chgData name="Georgiana Costin" userId="bd08c2a84682c163" providerId="LiveId" clId="{A2890DE5-C195-4068-8D06-0EAED4E4A222}" dt="2023-03-23T02:35:06.555" v="4845" actId="20577"/>
          <ac:spMkLst>
            <pc:docMk/>
            <pc:sldMk cId="2059459210" sldId="271"/>
            <ac:spMk id="4" creationId="{14120106-1089-2253-B3D0-533434B79C84}"/>
          </ac:spMkLst>
        </pc:spChg>
      </pc:sldChg>
      <pc:sldChg chg="addSp delSp modSp new del mod setBg">
        <pc:chgData name="Georgiana Costin" userId="bd08c2a84682c163" providerId="LiveId" clId="{A2890DE5-C195-4068-8D06-0EAED4E4A222}" dt="2023-03-23T02:32:40.819" v="4608" actId="2696"/>
        <pc:sldMkLst>
          <pc:docMk/>
          <pc:sldMk cId="2832443525" sldId="271"/>
        </pc:sldMkLst>
        <pc:spChg chg="mod">
          <ac:chgData name="Georgiana Costin" userId="bd08c2a84682c163" providerId="LiveId" clId="{A2890DE5-C195-4068-8D06-0EAED4E4A222}" dt="2023-03-23T02:30:12.389" v="4361" actId="1076"/>
          <ac:spMkLst>
            <pc:docMk/>
            <pc:sldMk cId="2832443525" sldId="271"/>
            <ac:spMk id="2" creationId="{67CFCAD5-9577-2FC0-866B-E8ABB5676BF5}"/>
          </ac:spMkLst>
        </pc:spChg>
        <pc:spChg chg="del mod">
          <ac:chgData name="Georgiana Costin" userId="bd08c2a84682c163" providerId="LiveId" clId="{A2890DE5-C195-4068-8D06-0EAED4E4A222}" dt="2023-03-23T02:30:03.625" v="4359" actId="21"/>
          <ac:spMkLst>
            <pc:docMk/>
            <pc:sldMk cId="2832443525" sldId="271"/>
            <ac:spMk id="3" creationId="{FC75999D-B0C6-F890-01AE-CC693DA0FE02}"/>
          </ac:spMkLst>
        </pc:spChg>
        <pc:spChg chg="add del mod">
          <ac:chgData name="Georgiana Costin" userId="bd08c2a84682c163" providerId="LiveId" clId="{A2890DE5-C195-4068-8D06-0EAED4E4A222}" dt="2023-03-23T02:30:23.449" v="4363" actId="21"/>
          <ac:spMkLst>
            <pc:docMk/>
            <pc:sldMk cId="2832443525" sldId="271"/>
            <ac:spMk id="4" creationId="{7E65B606-B43D-EBA3-5024-AC475DEB2A46}"/>
          </ac:spMkLst>
        </pc:spChg>
        <pc:spChg chg="add del mod">
          <ac:chgData name="Georgiana Costin" userId="bd08c2a84682c163" providerId="LiveId" clId="{A2890DE5-C195-4068-8D06-0EAED4E4A222}" dt="2023-03-23T02:30:08.375" v="4360" actId="21"/>
          <ac:spMkLst>
            <pc:docMk/>
            <pc:sldMk cId="2832443525" sldId="271"/>
            <ac:spMk id="6" creationId="{0135E78F-2A4D-C518-FA18-7C57D3026791}"/>
          </ac:spMkLst>
        </pc:spChg>
        <pc:spChg chg="add del mod">
          <ac:chgData name="Georgiana Costin" userId="bd08c2a84682c163" providerId="LiveId" clId="{A2890DE5-C195-4068-8D06-0EAED4E4A222}" dt="2023-03-23T02:30:23.455" v="4365"/>
          <ac:spMkLst>
            <pc:docMk/>
            <pc:sldMk cId="2832443525" sldId="271"/>
            <ac:spMk id="7" creationId="{160D24F1-8A47-0D5C-2E3A-17497B2FCB3A}"/>
          </ac:spMkLst>
        </pc:spChg>
        <pc:spChg chg="add del">
          <ac:chgData name="Georgiana Costin" userId="bd08c2a84682c163" providerId="LiveId" clId="{A2890DE5-C195-4068-8D06-0EAED4E4A222}" dt="2023-03-23T02:07:02.347" v="3944" actId="26606"/>
          <ac:spMkLst>
            <pc:docMk/>
            <pc:sldMk cId="2832443525" sldId="271"/>
            <ac:spMk id="8" creationId="{CF75AD06-DFC4-4B3A-8490-330823D081CF}"/>
          </ac:spMkLst>
        </pc:spChg>
        <pc:spChg chg="add del mod">
          <ac:chgData name="Georgiana Costin" userId="bd08c2a84682c163" providerId="LiveId" clId="{A2890DE5-C195-4068-8D06-0EAED4E4A222}" dt="2023-03-23T02:30:29.271" v="4368"/>
          <ac:spMkLst>
            <pc:docMk/>
            <pc:sldMk cId="2832443525" sldId="271"/>
            <ac:spMk id="9" creationId="{DD92C92F-99F2-7495-73C5-36C19B8AEE17}"/>
          </ac:spMkLst>
        </pc:spChg>
        <pc:spChg chg="add del">
          <ac:chgData name="Georgiana Costin" userId="bd08c2a84682c163" providerId="LiveId" clId="{A2890DE5-C195-4068-8D06-0EAED4E4A222}" dt="2023-03-23T02:07:02.347" v="3944" actId="26606"/>
          <ac:spMkLst>
            <pc:docMk/>
            <pc:sldMk cId="2832443525" sldId="271"/>
            <ac:spMk id="10" creationId="{FC587C93-0840-40DF-96D5-D1F2137E6449}"/>
          </ac:spMkLst>
        </pc:spChg>
        <pc:spChg chg="add mod">
          <ac:chgData name="Georgiana Costin" userId="bd08c2a84682c163" providerId="LiveId" clId="{A2890DE5-C195-4068-8D06-0EAED4E4A222}" dt="2023-03-23T02:32:38.305" v="4607" actId="14100"/>
          <ac:spMkLst>
            <pc:docMk/>
            <pc:sldMk cId="2832443525" sldId="271"/>
            <ac:spMk id="11" creationId="{4B3A7640-EB7F-B08B-C2FF-36C92EE9A92E}"/>
          </ac:spMkLst>
        </pc:spChg>
        <pc:spChg chg="add mod">
          <ac:chgData name="Georgiana Costin" userId="bd08c2a84682c163" providerId="LiveId" clId="{A2890DE5-C195-4068-8D06-0EAED4E4A222}" dt="2023-03-23T02:31:28.345" v="4604" actId="20577"/>
          <ac:spMkLst>
            <pc:docMk/>
            <pc:sldMk cId="2832443525" sldId="271"/>
            <ac:spMk id="17" creationId="{5F3F569C-33C3-4F01-71C6-9EBEEE2E2BCC}"/>
          </ac:spMkLst>
        </pc:spChg>
        <pc:spChg chg="add">
          <ac:chgData name="Georgiana Costin" userId="bd08c2a84682c163" providerId="LiveId" clId="{A2890DE5-C195-4068-8D06-0EAED4E4A222}" dt="2023-03-23T02:07:02.358" v="3945" actId="26606"/>
          <ac:spMkLst>
            <pc:docMk/>
            <pc:sldMk cId="2832443525" sldId="271"/>
            <ac:spMk id="24" creationId="{43C823D3-D619-407C-89E0-C6F6B1E7A42A}"/>
          </ac:spMkLst>
        </pc:spChg>
        <pc:spChg chg="add">
          <ac:chgData name="Georgiana Costin" userId="bd08c2a84682c163" providerId="LiveId" clId="{A2890DE5-C195-4068-8D06-0EAED4E4A222}" dt="2023-03-23T02:07:02.358" v="3945" actId="26606"/>
          <ac:spMkLst>
            <pc:docMk/>
            <pc:sldMk cId="2832443525" sldId="271"/>
            <ac:spMk id="25" creationId="{047F8E3E-2FFA-4A0F-B3C7-E57ADDCFB415}"/>
          </ac:spMkLst>
        </pc:spChg>
        <pc:grpChg chg="add del">
          <ac:chgData name="Georgiana Costin" userId="bd08c2a84682c163" providerId="LiveId" clId="{A2890DE5-C195-4068-8D06-0EAED4E4A222}" dt="2023-03-23T02:07:02.347" v="3944" actId="26606"/>
          <ac:grpSpMkLst>
            <pc:docMk/>
            <pc:sldMk cId="2832443525" sldId="271"/>
            <ac:grpSpMk id="12" creationId="{5E02D55A-F529-4B19-BAF9-F63240A7B490}"/>
          </ac:grpSpMkLst>
        </pc:grpChg>
        <pc:grpChg chg="add del">
          <ac:chgData name="Georgiana Costin" userId="bd08c2a84682c163" providerId="LiveId" clId="{A2890DE5-C195-4068-8D06-0EAED4E4A222}" dt="2023-03-23T02:07:02.347" v="3944" actId="26606"/>
          <ac:grpSpMkLst>
            <pc:docMk/>
            <pc:sldMk cId="2832443525" sldId="271"/>
            <ac:grpSpMk id="18" creationId="{47A3A52F-BCB3-444D-9372-EE018B135C49}"/>
          </ac:grpSpMkLst>
        </pc:grpChg>
        <pc:grpChg chg="add">
          <ac:chgData name="Georgiana Costin" userId="bd08c2a84682c163" providerId="LiveId" clId="{A2890DE5-C195-4068-8D06-0EAED4E4A222}" dt="2023-03-23T02:07:02.358" v="3945" actId="26606"/>
          <ac:grpSpMkLst>
            <pc:docMk/>
            <pc:sldMk cId="2832443525" sldId="271"/>
            <ac:grpSpMk id="26" creationId="{33D939F1-7ABE-4D0E-946A-43F37F556AFD}"/>
          </ac:grpSpMkLst>
        </pc:grpChg>
        <pc:grpChg chg="add">
          <ac:chgData name="Georgiana Costin" userId="bd08c2a84682c163" providerId="LiveId" clId="{A2890DE5-C195-4068-8D06-0EAED4E4A222}" dt="2023-03-23T02:07:02.358" v="3945" actId="26606"/>
          <ac:grpSpMkLst>
            <pc:docMk/>
            <pc:sldMk cId="2832443525" sldId="271"/>
            <ac:grpSpMk id="31" creationId="{9DB3963A-4187-4A72-9DA4-CA6BADE22931}"/>
          </ac:grpSpMkLst>
        </pc:grpChg>
      </pc:sldChg>
      <pc:sldChg chg="modSp add mod modNotesTx">
        <pc:chgData name="Georgiana Costin" userId="bd08c2a84682c163" providerId="LiveId" clId="{A2890DE5-C195-4068-8D06-0EAED4E4A222}" dt="2023-03-30T01:58:09.708" v="12225" actId="120"/>
        <pc:sldMkLst>
          <pc:docMk/>
          <pc:sldMk cId="535244725" sldId="272"/>
        </pc:sldMkLst>
        <pc:spChg chg="mod">
          <ac:chgData name="Georgiana Costin" userId="bd08c2a84682c163" providerId="LiveId" clId="{A2890DE5-C195-4068-8D06-0EAED4E4A222}" dt="2023-03-30T01:58:09.708" v="12225" actId="120"/>
          <ac:spMkLst>
            <pc:docMk/>
            <pc:sldMk cId="535244725" sldId="272"/>
            <ac:spMk id="3" creationId="{1AE13826-DA7C-2519-2883-7D8B17B9DD44}"/>
          </ac:spMkLst>
        </pc:spChg>
        <pc:spChg chg="mod">
          <ac:chgData name="Georgiana Costin" userId="bd08c2a84682c163" providerId="LiveId" clId="{A2890DE5-C195-4068-8D06-0EAED4E4A222}" dt="2023-03-29T04:11:37.062" v="9160" actId="20577"/>
          <ac:spMkLst>
            <pc:docMk/>
            <pc:sldMk cId="535244725" sldId="272"/>
            <ac:spMk id="8" creationId="{5530FAB9-5826-DD61-03A1-B67B4D6DA107}"/>
          </ac:spMkLst>
        </pc:spChg>
      </pc:sldChg>
      <pc:sldChg chg="modSp new del mod">
        <pc:chgData name="Georgiana Costin" userId="bd08c2a84682c163" providerId="LiveId" clId="{A2890DE5-C195-4068-8D06-0EAED4E4A222}" dt="2023-03-29T21:01:00.373" v="11143" actId="2696"/>
        <pc:sldMkLst>
          <pc:docMk/>
          <pc:sldMk cId="3526974160" sldId="273"/>
        </pc:sldMkLst>
        <pc:spChg chg="mod">
          <ac:chgData name="Georgiana Costin" userId="bd08c2a84682c163" providerId="LiveId" clId="{A2890DE5-C195-4068-8D06-0EAED4E4A222}" dt="2023-03-29T02:59:57.886" v="8361" actId="122"/>
          <ac:spMkLst>
            <pc:docMk/>
            <pc:sldMk cId="3526974160" sldId="273"/>
            <ac:spMk id="2" creationId="{FE929893-112F-BF82-29C0-FA04F27FEE4E}"/>
          </ac:spMkLst>
        </pc:spChg>
        <pc:spChg chg="mod">
          <ac:chgData name="Georgiana Costin" userId="bd08c2a84682c163" providerId="LiveId" clId="{A2890DE5-C195-4068-8D06-0EAED4E4A222}" dt="2023-03-23T15:31:39.063" v="7031" actId="20577"/>
          <ac:spMkLst>
            <pc:docMk/>
            <pc:sldMk cId="3526974160" sldId="273"/>
            <ac:spMk id="3" creationId="{1A4AB124-CC1C-3F99-960A-F337BFCFC488}"/>
          </ac:spMkLst>
        </pc:spChg>
      </pc:sldChg>
      <pc:sldChg chg="modSp new del mod">
        <pc:chgData name="Georgiana Costin" userId="bd08c2a84682c163" providerId="LiveId" clId="{A2890DE5-C195-4068-8D06-0EAED4E4A222}" dt="2023-03-29T03:00:34.579" v="8364" actId="2696"/>
        <pc:sldMkLst>
          <pc:docMk/>
          <pc:sldMk cId="173317304" sldId="274"/>
        </pc:sldMkLst>
        <pc:spChg chg="mod">
          <ac:chgData name="Georgiana Costin" userId="bd08c2a84682c163" providerId="LiveId" clId="{A2890DE5-C195-4068-8D06-0EAED4E4A222}" dt="2023-03-23T15:39:49.512" v="7304" actId="20577"/>
          <ac:spMkLst>
            <pc:docMk/>
            <pc:sldMk cId="173317304" sldId="274"/>
            <ac:spMk id="2" creationId="{BECC29CC-D0C2-D52C-0621-A368B9E49D1A}"/>
          </ac:spMkLst>
        </pc:spChg>
      </pc:sldChg>
      <pc:sldChg chg="modSp new del mod">
        <pc:chgData name="Georgiana Costin" userId="bd08c2a84682c163" providerId="LiveId" clId="{A2890DE5-C195-4068-8D06-0EAED4E4A222}" dt="2023-03-29T03:01:31.698" v="8384" actId="2696"/>
        <pc:sldMkLst>
          <pc:docMk/>
          <pc:sldMk cId="1722516636" sldId="275"/>
        </pc:sldMkLst>
        <pc:spChg chg="mod">
          <ac:chgData name="Georgiana Costin" userId="bd08c2a84682c163" providerId="LiveId" clId="{A2890DE5-C195-4068-8D06-0EAED4E4A222}" dt="2023-03-23T15:40:03.185" v="7326" actId="122"/>
          <ac:spMkLst>
            <pc:docMk/>
            <pc:sldMk cId="1722516636" sldId="275"/>
            <ac:spMk id="2" creationId="{CBDAD8A9-6614-7844-7894-7DCB6587E80D}"/>
          </ac:spMkLst>
        </pc:spChg>
      </pc:sldChg>
      <pc:sldChg chg="addSp modSp new del mod setBg modNotesTx">
        <pc:chgData name="Georgiana Costin" userId="bd08c2a84682c163" providerId="LiveId" clId="{A2890DE5-C195-4068-8D06-0EAED4E4A222}" dt="2023-03-29T03:17:33.669" v="8654" actId="2696"/>
        <pc:sldMkLst>
          <pc:docMk/>
          <pc:sldMk cId="113034061" sldId="276"/>
        </pc:sldMkLst>
        <pc:spChg chg="mod">
          <ac:chgData name="Georgiana Costin" userId="bd08c2a84682c163" providerId="LiveId" clId="{A2890DE5-C195-4068-8D06-0EAED4E4A222}" dt="2023-03-29T03:15:55.429" v="8634"/>
          <ac:spMkLst>
            <pc:docMk/>
            <pc:sldMk cId="113034061" sldId="276"/>
            <ac:spMk id="2" creationId="{AA9B3DE8-3564-D800-2CFA-E1F2EBA0C892}"/>
          </ac:spMkLst>
        </pc:spChg>
        <pc:spChg chg="mod">
          <ac:chgData name="Georgiana Costin" userId="bd08c2a84682c163" providerId="LiveId" clId="{A2890DE5-C195-4068-8D06-0EAED4E4A222}" dt="2023-03-29T02:55:51.528" v="8312" actId="26606"/>
          <ac:spMkLst>
            <pc:docMk/>
            <pc:sldMk cId="113034061" sldId="276"/>
            <ac:spMk id="3" creationId="{AFB1F852-477E-8E50-537B-1AD5E1811D5C}"/>
          </ac:spMkLst>
        </pc:spChg>
        <pc:spChg chg="add mod">
          <ac:chgData name="Georgiana Costin" userId="bd08c2a84682c163" providerId="LiveId" clId="{A2890DE5-C195-4068-8D06-0EAED4E4A222}" dt="2023-03-29T03:16:00.642" v="8635"/>
          <ac:spMkLst>
            <pc:docMk/>
            <pc:sldMk cId="113034061" sldId="276"/>
            <ac:spMk id="5" creationId="{B6741AA3-ECDA-D41E-71DB-D7935A81074F}"/>
          </ac:spMkLst>
        </pc:spChg>
        <pc:spChg chg="add mod">
          <ac:chgData name="Georgiana Costin" userId="bd08c2a84682c163" providerId="LiveId" clId="{A2890DE5-C195-4068-8D06-0EAED4E4A222}" dt="2023-03-29T03:16:00.642" v="8635"/>
          <ac:spMkLst>
            <pc:docMk/>
            <pc:sldMk cId="113034061" sldId="276"/>
            <ac:spMk id="6" creationId="{3189F740-3870-2197-FBC9-8CDE8162EE42}"/>
          </ac:spMkLst>
        </pc:spChg>
        <pc:spChg chg="add">
          <ac:chgData name="Georgiana Costin" userId="bd08c2a84682c163" providerId="LiveId" clId="{A2890DE5-C195-4068-8D06-0EAED4E4A222}" dt="2023-03-29T02:55:51.528" v="8312" actId="26606"/>
          <ac:spMkLst>
            <pc:docMk/>
            <pc:sldMk cId="113034061" sldId="276"/>
            <ac:spMk id="8" creationId="{4BC99CB9-DDAD-44A2-8A1C-E3AF4E72DF5C}"/>
          </ac:spMkLst>
        </pc:spChg>
        <pc:spChg chg="add">
          <ac:chgData name="Georgiana Costin" userId="bd08c2a84682c163" providerId="LiveId" clId="{A2890DE5-C195-4068-8D06-0EAED4E4A222}" dt="2023-03-29T02:55:51.528" v="8312" actId="26606"/>
          <ac:spMkLst>
            <pc:docMk/>
            <pc:sldMk cId="113034061" sldId="276"/>
            <ac:spMk id="10" creationId="{64053CBF-3932-45FF-8285-EE5146085F3A}"/>
          </ac:spMkLst>
        </pc:spChg>
        <pc:grpChg chg="add mod">
          <ac:chgData name="Georgiana Costin" userId="bd08c2a84682c163" providerId="LiveId" clId="{A2890DE5-C195-4068-8D06-0EAED4E4A222}" dt="2023-03-29T03:16:00.642" v="8635"/>
          <ac:grpSpMkLst>
            <pc:docMk/>
            <pc:sldMk cId="113034061" sldId="276"/>
            <ac:grpSpMk id="4" creationId="{2242ED3E-1D55-9564-5A63-33DEDCEF86E2}"/>
          </ac:grpSpMkLst>
        </pc:grpChg>
        <pc:grpChg chg="add">
          <ac:chgData name="Georgiana Costin" userId="bd08c2a84682c163" providerId="LiveId" clId="{A2890DE5-C195-4068-8D06-0EAED4E4A222}" dt="2023-03-29T02:55:51.528" v="8312" actId="26606"/>
          <ac:grpSpMkLst>
            <pc:docMk/>
            <pc:sldMk cId="113034061" sldId="276"/>
            <ac:grpSpMk id="12" creationId="{2E751C04-BEA6-446B-A678-9C74819EBD4C}"/>
          </ac:grpSpMkLst>
        </pc:grpChg>
        <pc:grpChg chg="add">
          <ac:chgData name="Georgiana Costin" userId="bd08c2a84682c163" providerId="LiveId" clId="{A2890DE5-C195-4068-8D06-0EAED4E4A222}" dt="2023-03-29T02:55:51.528" v="8312" actId="26606"/>
          <ac:grpSpMkLst>
            <pc:docMk/>
            <pc:sldMk cId="113034061" sldId="276"/>
            <ac:grpSpMk id="18" creationId="{B63ACBA3-DEFD-4C6D-BBA0-64468FA99C2D}"/>
          </ac:grpSpMkLst>
        </pc:grpChg>
        <pc:graphicFrameChg chg="add mod">
          <ac:chgData name="Georgiana Costin" userId="bd08c2a84682c163" providerId="LiveId" clId="{A2890DE5-C195-4068-8D06-0EAED4E4A222}" dt="2023-03-29T03:16:14.727" v="8636"/>
          <ac:graphicFrameMkLst>
            <pc:docMk/>
            <pc:sldMk cId="113034061" sldId="276"/>
            <ac:graphicFrameMk id="7" creationId="{41927101-B421-E916-5868-98333D5A7EE2}"/>
          </ac:graphicFrameMkLst>
        </pc:graphicFrameChg>
      </pc:sldChg>
      <pc:sldChg chg="addSp delSp modSp new mod setBg">
        <pc:chgData name="Georgiana Costin" userId="bd08c2a84682c163" providerId="LiveId" clId="{A2890DE5-C195-4068-8D06-0EAED4E4A222}" dt="2023-03-30T01:57:08.516" v="12223" actId="1076"/>
        <pc:sldMkLst>
          <pc:docMk/>
          <pc:sldMk cId="3138553348" sldId="277"/>
        </pc:sldMkLst>
        <pc:spChg chg="add del mod">
          <ac:chgData name="Georgiana Costin" userId="bd08c2a84682c163" providerId="LiveId" clId="{A2890DE5-C195-4068-8D06-0EAED4E4A222}" dt="2023-03-29T04:08:36.123" v="9021" actId="21"/>
          <ac:spMkLst>
            <pc:docMk/>
            <pc:sldMk cId="3138553348" sldId="277"/>
            <ac:spMk id="2" creationId="{118736A3-63B6-490F-8239-0A9B91A0AEC3}"/>
          </ac:spMkLst>
        </pc:spChg>
        <pc:spChg chg="del mod">
          <ac:chgData name="Georgiana Costin" userId="bd08c2a84682c163" providerId="LiveId" clId="{A2890DE5-C195-4068-8D06-0EAED4E4A222}" dt="2023-03-29T02:58:44.609" v="8321" actId="21"/>
          <ac:spMkLst>
            <pc:docMk/>
            <pc:sldMk cId="3138553348" sldId="277"/>
            <ac:spMk id="2" creationId="{FFB631A2-6FB4-56CF-BCD4-8F0EFD4F84D7}"/>
          </ac:spMkLst>
        </pc:spChg>
        <pc:spChg chg="del mod">
          <ac:chgData name="Georgiana Costin" userId="bd08c2a84682c163" providerId="LiveId" clId="{A2890DE5-C195-4068-8D06-0EAED4E4A222}" dt="2023-03-29T02:58:40.653" v="8318" actId="931"/>
          <ac:spMkLst>
            <pc:docMk/>
            <pc:sldMk cId="3138553348" sldId="277"/>
            <ac:spMk id="3" creationId="{21223021-AFE3-667F-6677-E65D8C107D3B}"/>
          </ac:spMkLst>
        </pc:spChg>
        <pc:spChg chg="add mod">
          <ac:chgData name="Georgiana Costin" userId="bd08c2a84682c163" providerId="LiveId" clId="{A2890DE5-C195-4068-8D06-0EAED4E4A222}" dt="2023-03-30T01:57:08.516" v="12223" actId="1076"/>
          <ac:spMkLst>
            <pc:docMk/>
            <pc:sldMk cId="3138553348" sldId="277"/>
            <ac:spMk id="3" creationId="{7CD81808-3FE5-02B0-CFD6-EFAAE28BCBF7}"/>
          </ac:spMkLst>
        </pc:spChg>
        <pc:spChg chg="add del mod">
          <ac:chgData name="Georgiana Costin" userId="bd08c2a84682c163" providerId="LiveId" clId="{A2890DE5-C195-4068-8D06-0EAED4E4A222}" dt="2023-03-30T01:56:46.640" v="12214" actId="931"/>
          <ac:spMkLst>
            <pc:docMk/>
            <pc:sldMk cId="3138553348" sldId="277"/>
            <ac:spMk id="4" creationId="{53143B1F-32DF-2C1D-ECDB-EA95E99E494D}"/>
          </ac:spMkLst>
        </pc:spChg>
        <pc:spChg chg="add del mod">
          <ac:chgData name="Georgiana Costin" userId="bd08c2a84682c163" providerId="LiveId" clId="{A2890DE5-C195-4068-8D06-0EAED4E4A222}" dt="2023-03-29T02:59:04.493" v="8324" actId="931"/>
          <ac:spMkLst>
            <pc:docMk/>
            <pc:sldMk cId="3138553348" sldId="277"/>
            <ac:spMk id="7" creationId="{E10FA227-EE13-E73D-A723-978D794ED3F5}"/>
          </ac:spMkLst>
        </pc:spChg>
        <pc:spChg chg="add">
          <ac:chgData name="Georgiana Costin" userId="bd08c2a84682c163" providerId="LiveId" clId="{A2890DE5-C195-4068-8D06-0EAED4E4A222}" dt="2023-03-29T02:56:28.745" v="8317" actId="26606"/>
          <ac:spMkLst>
            <pc:docMk/>
            <pc:sldMk cId="3138553348" sldId="277"/>
            <ac:spMk id="8" creationId="{4BC99CB9-DDAD-44A2-8A1C-E3AF4E72DF5C}"/>
          </ac:spMkLst>
        </pc:spChg>
        <pc:spChg chg="add">
          <ac:chgData name="Georgiana Costin" userId="bd08c2a84682c163" providerId="LiveId" clId="{A2890DE5-C195-4068-8D06-0EAED4E4A222}" dt="2023-03-29T02:56:28.745" v="8317" actId="26606"/>
          <ac:spMkLst>
            <pc:docMk/>
            <pc:sldMk cId="3138553348" sldId="277"/>
            <ac:spMk id="10" creationId="{64053CBF-3932-45FF-8285-EE5146085F3A}"/>
          </ac:spMkLst>
        </pc:spChg>
        <pc:grpChg chg="add">
          <ac:chgData name="Georgiana Costin" userId="bd08c2a84682c163" providerId="LiveId" clId="{A2890DE5-C195-4068-8D06-0EAED4E4A222}" dt="2023-03-29T02:56:28.745" v="8317" actId="26606"/>
          <ac:grpSpMkLst>
            <pc:docMk/>
            <pc:sldMk cId="3138553348" sldId="277"/>
            <ac:grpSpMk id="12" creationId="{2E751C04-BEA6-446B-A678-9C74819EBD4C}"/>
          </ac:grpSpMkLst>
        </pc:grpChg>
        <pc:grpChg chg="add">
          <ac:chgData name="Georgiana Costin" userId="bd08c2a84682c163" providerId="LiveId" clId="{A2890DE5-C195-4068-8D06-0EAED4E4A222}" dt="2023-03-29T02:56:28.745" v="8317" actId="26606"/>
          <ac:grpSpMkLst>
            <pc:docMk/>
            <pc:sldMk cId="3138553348" sldId="277"/>
            <ac:grpSpMk id="18" creationId="{B63ACBA3-DEFD-4C6D-BBA0-64468FA99C2D}"/>
          </ac:grpSpMkLst>
        </pc:grpChg>
        <pc:picChg chg="add del mod">
          <ac:chgData name="Georgiana Costin" userId="bd08c2a84682c163" providerId="LiveId" clId="{A2890DE5-C195-4068-8D06-0EAED4E4A222}" dt="2023-03-29T02:58:51.315" v="8323" actId="21"/>
          <ac:picMkLst>
            <pc:docMk/>
            <pc:sldMk cId="3138553348" sldId="277"/>
            <ac:picMk id="5" creationId="{A566F278-ADEF-F379-DD76-C42C2721EA6F}"/>
          </ac:picMkLst>
        </pc:picChg>
        <pc:picChg chg="add mod">
          <ac:chgData name="Georgiana Costin" userId="bd08c2a84682c163" providerId="LiveId" clId="{A2890DE5-C195-4068-8D06-0EAED4E4A222}" dt="2023-03-30T01:57:04.086" v="12222" actId="1076"/>
          <ac:picMkLst>
            <pc:docMk/>
            <pc:sldMk cId="3138553348" sldId="277"/>
            <ac:picMk id="6" creationId="{B4C83785-EFC7-0831-1D53-974ABFC3F7DB}"/>
          </ac:picMkLst>
        </pc:picChg>
        <pc:picChg chg="add del mod">
          <ac:chgData name="Georgiana Costin" userId="bd08c2a84682c163" providerId="LiveId" clId="{A2890DE5-C195-4068-8D06-0EAED4E4A222}" dt="2023-03-30T01:56:27.279" v="12212" actId="21"/>
          <ac:picMkLst>
            <pc:docMk/>
            <pc:sldMk cId="3138553348" sldId="277"/>
            <ac:picMk id="11" creationId="{CE99E36F-A2FF-CA65-6773-4F0EE475DAFE}"/>
          </ac:picMkLst>
        </pc:picChg>
      </pc:sldChg>
      <pc:sldChg chg="new del">
        <pc:chgData name="Georgiana Costin" userId="bd08c2a84682c163" providerId="LiveId" clId="{A2890DE5-C195-4068-8D06-0EAED4E4A222}" dt="2023-03-29T03:00:23.360" v="8363" actId="2696"/>
        <pc:sldMkLst>
          <pc:docMk/>
          <pc:sldMk cId="1008703328" sldId="278"/>
        </pc:sldMkLst>
      </pc:sldChg>
      <pc:sldChg chg="addSp delSp modSp new mod setBg">
        <pc:chgData name="Georgiana Costin" userId="bd08c2a84682c163" providerId="LiveId" clId="{A2890DE5-C195-4068-8D06-0EAED4E4A222}" dt="2023-03-29T03:01:26.275" v="8383" actId="1076"/>
        <pc:sldMkLst>
          <pc:docMk/>
          <pc:sldMk cId="1492668915" sldId="278"/>
        </pc:sldMkLst>
        <pc:spChg chg="mod">
          <ac:chgData name="Georgiana Costin" userId="bd08c2a84682c163" providerId="LiveId" clId="{A2890DE5-C195-4068-8D06-0EAED4E4A222}" dt="2023-03-29T03:01:26.275" v="8383" actId="1076"/>
          <ac:spMkLst>
            <pc:docMk/>
            <pc:sldMk cId="1492668915" sldId="278"/>
            <ac:spMk id="2" creationId="{851302AC-60A0-5E99-7E2C-A53B6EC894EA}"/>
          </ac:spMkLst>
        </pc:spChg>
        <pc:spChg chg="del">
          <ac:chgData name="Georgiana Costin" userId="bd08c2a84682c163" providerId="LiveId" clId="{A2890DE5-C195-4068-8D06-0EAED4E4A222}" dt="2023-03-29T03:00:50.037" v="8366" actId="26606"/>
          <ac:spMkLst>
            <pc:docMk/>
            <pc:sldMk cId="1492668915" sldId="278"/>
            <ac:spMk id="3" creationId="{BBCB85DE-44B3-7588-ACBA-6117CB1A73A9}"/>
          </ac:spMkLst>
        </pc:spChg>
        <pc:spChg chg="add">
          <ac:chgData name="Georgiana Costin" userId="bd08c2a84682c163" providerId="LiveId" clId="{A2890DE5-C195-4068-8D06-0EAED4E4A222}" dt="2023-03-29T03:00:50.037" v="8366" actId="26606"/>
          <ac:spMkLst>
            <pc:docMk/>
            <pc:sldMk cId="1492668915" sldId="278"/>
            <ac:spMk id="8" creationId="{1EADCAF8-8823-4E89-8612-21029831A4B2}"/>
          </ac:spMkLst>
        </pc:spChg>
        <pc:spChg chg="add">
          <ac:chgData name="Georgiana Costin" userId="bd08c2a84682c163" providerId="LiveId" clId="{A2890DE5-C195-4068-8D06-0EAED4E4A222}" dt="2023-03-29T03:00:50.037" v="8366" actId="26606"/>
          <ac:spMkLst>
            <pc:docMk/>
            <pc:sldMk cId="1492668915" sldId="278"/>
            <ac:spMk id="10" creationId="{28CA07B2-0819-4B62-9425-7A52BBDD7070}"/>
          </ac:spMkLst>
        </pc:spChg>
        <pc:grpChg chg="add">
          <ac:chgData name="Georgiana Costin" userId="bd08c2a84682c163" providerId="LiveId" clId="{A2890DE5-C195-4068-8D06-0EAED4E4A222}" dt="2023-03-29T03:00:50.037" v="8366" actId="26606"/>
          <ac:grpSpMkLst>
            <pc:docMk/>
            <pc:sldMk cId="1492668915" sldId="278"/>
            <ac:grpSpMk id="12" creationId="{DA02BEE4-A5D4-40AF-882D-49D34B086FFF}"/>
          </ac:grpSpMkLst>
        </pc:grpChg>
      </pc:sldChg>
      <pc:sldChg chg="addSp modSp new mod setBg">
        <pc:chgData name="Georgiana Costin" userId="bd08c2a84682c163" providerId="LiveId" clId="{A2890DE5-C195-4068-8D06-0EAED4E4A222}" dt="2023-03-29T21:20:17.812" v="11629" actId="120"/>
        <pc:sldMkLst>
          <pc:docMk/>
          <pc:sldMk cId="2636382740" sldId="279"/>
        </pc:sldMkLst>
        <pc:spChg chg="mod">
          <ac:chgData name="Georgiana Costin" userId="bd08c2a84682c163" providerId="LiveId" clId="{A2890DE5-C195-4068-8D06-0EAED4E4A222}" dt="2023-03-29T21:16:11.457" v="11523" actId="1076"/>
          <ac:spMkLst>
            <pc:docMk/>
            <pc:sldMk cId="2636382740" sldId="279"/>
            <ac:spMk id="2" creationId="{D8927745-87AD-E285-E3C9-0291CDACA32F}"/>
          </ac:spMkLst>
        </pc:spChg>
        <pc:spChg chg="mod">
          <ac:chgData name="Georgiana Costin" userId="bd08c2a84682c163" providerId="LiveId" clId="{A2890DE5-C195-4068-8D06-0EAED4E4A222}" dt="2023-03-29T21:20:17.812" v="11629" actId="120"/>
          <ac:spMkLst>
            <pc:docMk/>
            <pc:sldMk cId="2636382740" sldId="279"/>
            <ac:spMk id="3" creationId="{012122F3-E28C-EC69-CA61-9DDFB58B935C}"/>
          </ac:spMkLst>
        </pc:spChg>
        <pc:spChg chg="add">
          <ac:chgData name="Georgiana Costin" userId="bd08c2a84682c163" providerId="LiveId" clId="{A2890DE5-C195-4068-8D06-0EAED4E4A222}" dt="2023-03-29T03:01:55.498" v="8386" actId="26606"/>
          <ac:spMkLst>
            <pc:docMk/>
            <pc:sldMk cId="2636382740" sldId="279"/>
            <ac:spMk id="8" creationId="{4BC99CB9-DDAD-44A2-8A1C-E3AF4E72DF5C}"/>
          </ac:spMkLst>
        </pc:spChg>
        <pc:spChg chg="add">
          <ac:chgData name="Georgiana Costin" userId="bd08c2a84682c163" providerId="LiveId" clId="{A2890DE5-C195-4068-8D06-0EAED4E4A222}" dt="2023-03-29T03:01:55.498" v="8386" actId="26606"/>
          <ac:spMkLst>
            <pc:docMk/>
            <pc:sldMk cId="2636382740" sldId="279"/>
            <ac:spMk id="10" creationId="{64053CBF-3932-45FF-8285-EE5146085F3A}"/>
          </ac:spMkLst>
        </pc:spChg>
        <pc:grpChg chg="add">
          <ac:chgData name="Georgiana Costin" userId="bd08c2a84682c163" providerId="LiveId" clId="{A2890DE5-C195-4068-8D06-0EAED4E4A222}" dt="2023-03-29T03:01:55.498" v="8386" actId="26606"/>
          <ac:grpSpMkLst>
            <pc:docMk/>
            <pc:sldMk cId="2636382740" sldId="279"/>
            <ac:grpSpMk id="12" creationId="{2E751C04-BEA6-446B-A678-9C74819EBD4C}"/>
          </ac:grpSpMkLst>
        </pc:grpChg>
        <pc:grpChg chg="add">
          <ac:chgData name="Georgiana Costin" userId="bd08c2a84682c163" providerId="LiveId" clId="{A2890DE5-C195-4068-8D06-0EAED4E4A222}" dt="2023-03-29T03:01:55.498" v="8386" actId="26606"/>
          <ac:grpSpMkLst>
            <pc:docMk/>
            <pc:sldMk cId="2636382740" sldId="279"/>
            <ac:grpSpMk id="18" creationId="{B63ACBA3-DEFD-4C6D-BBA0-64468FA99C2D}"/>
          </ac:grpSpMkLst>
        </pc:grpChg>
      </pc:sldChg>
      <pc:sldChg chg="addSp delSp modSp new mod setBg modNotesTx">
        <pc:chgData name="Georgiana Costin" userId="bd08c2a84682c163" providerId="LiveId" clId="{A2890DE5-C195-4068-8D06-0EAED4E4A222}" dt="2023-03-30T03:20:45.728" v="12638" actId="404"/>
        <pc:sldMkLst>
          <pc:docMk/>
          <pc:sldMk cId="746251810" sldId="280"/>
        </pc:sldMkLst>
        <pc:spChg chg="mod">
          <ac:chgData name="Georgiana Costin" userId="bd08c2a84682c163" providerId="LiveId" clId="{A2890DE5-C195-4068-8D06-0EAED4E4A222}" dt="2023-03-30T03:19:41.607" v="12628" actId="1076"/>
          <ac:spMkLst>
            <pc:docMk/>
            <pc:sldMk cId="746251810" sldId="280"/>
            <ac:spMk id="2" creationId="{9975B847-665C-871F-F56C-888F5E6D5269}"/>
          </ac:spMkLst>
        </pc:spChg>
        <pc:spChg chg="del mod">
          <ac:chgData name="Georgiana Costin" userId="bd08c2a84682c163" providerId="LiveId" clId="{A2890DE5-C195-4068-8D06-0EAED4E4A222}" dt="2023-03-29T03:16:37.727" v="8640" actId="26606"/>
          <ac:spMkLst>
            <pc:docMk/>
            <pc:sldMk cId="746251810" sldId="280"/>
            <ac:spMk id="3" creationId="{5ACA9182-17EC-3CD6-BDA2-42EEDD5CA23B}"/>
          </ac:spMkLst>
        </pc:spChg>
        <pc:spChg chg="add del">
          <ac:chgData name="Georgiana Costin" userId="bd08c2a84682c163" providerId="LiveId" clId="{A2890DE5-C195-4068-8D06-0EAED4E4A222}" dt="2023-03-29T03:16:37.717" v="8639" actId="26606"/>
          <ac:spMkLst>
            <pc:docMk/>
            <pc:sldMk cId="746251810" sldId="280"/>
            <ac:spMk id="8" creationId="{18873D23-2DCF-4B31-A009-95721C06E8E1}"/>
          </ac:spMkLst>
        </pc:spChg>
        <pc:spChg chg="add del">
          <ac:chgData name="Georgiana Costin" userId="bd08c2a84682c163" providerId="LiveId" clId="{A2890DE5-C195-4068-8D06-0EAED4E4A222}" dt="2023-03-29T03:16:37.717" v="8639" actId="26606"/>
          <ac:spMkLst>
            <pc:docMk/>
            <pc:sldMk cId="746251810" sldId="280"/>
            <ac:spMk id="10" creationId="{C13EF075-D4EF-4929-ADBC-91B27DA19955}"/>
          </ac:spMkLst>
        </pc:spChg>
        <pc:spChg chg="add">
          <ac:chgData name="Georgiana Costin" userId="bd08c2a84682c163" providerId="LiveId" clId="{A2890DE5-C195-4068-8D06-0EAED4E4A222}" dt="2023-03-29T03:16:37.727" v="8640" actId="26606"/>
          <ac:spMkLst>
            <pc:docMk/>
            <pc:sldMk cId="746251810" sldId="280"/>
            <ac:spMk id="23" creationId="{6314D791-4D8A-4854-B8FC-6959656D09AD}"/>
          </ac:spMkLst>
        </pc:spChg>
        <pc:spChg chg="add">
          <ac:chgData name="Georgiana Costin" userId="bd08c2a84682c163" providerId="LiveId" clId="{A2890DE5-C195-4068-8D06-0EAED4E4A222}" dt="2023-03-29T03:16:37.727" v="8640" actId="26606"/>
          <ac:spMkLst>
            <pc:docMk/>
            <pc:sldMk cId="746251810" sldId="280"/>
            <ac:spMk id="24" creationId="{15076E76-3EB3-4269-8135-07CAB20E59A5}"/>
          </ac:spMkLst>
        </pc:spChg>
        <pc:grpChg chg="add del">
          <ac:chgData name="Georgiana Costin" userId="bd08c2a84682c163" providerId="LiveId" clId="{A2890DE5-C195-4068-8D06-0EAED4E4A222}" dt="2023-03-29T03:16:37.717" v="8639" actId="26606"/>
          <ac:grpSpMkLst>
            <pc:docMk/>
            <pc:sldMk cId="746251810" sldId="280"/>
            <ac:grpSpMk id="12" creationId="{DAA26DFA-AAB2-4973-9C17-16D587C7B198}"/>
          </ac:grpSpMkLst>
        </pc:grpChg>
        <pc:grpChg chg="add">
          <ac:chgData name="Georgiana Costin" userId="bd08c2a84682c163" providerId="LiveId" clId="{A2890DE5-C195-4068-8D06-0EAED4E4A222}" dt="2023-03-29T03:16:37.727" v="8640" actId="26606"/>
          <ac:grpSpMkLst>
            <pc:docMk/>
            <pc:sldMk cId="746251810" sldId="280"/>
            <ac:grpSpMk id="18" creationId="{B988F9A4-0578-4C59-8B4A-346E02CF3A3F}"/>
          </ac:grpSpMkLst>
        </pc:grpChg>
        <pc:grpChg chg="add">
          <ac:chgData name="Georgiana Costin" userId="bd08c2a84682c163" providerId="LiveId" clId="{A2890DE5-C195-4068-8D06-0EAED4E4A222}" dt="2023-03-29T03:16:37.727" v="8640" actId="26606"/>
          <ac:grpSpMkLst>
            <pc:docMk/>
            <pc:sldMk cId="746251810" sldId="280"/>
            <ac:grpSpMk id="25" creationId="{5EB3C7E5-50E1-4F9E-AEA3-A6D2190394F1}"/>
          </ac:grpSpMkLst>
        </pc:grpChg>
        <pc:graphicFrameChg chg="add mod modGraphic">
          <ac:chgData name="Georgiana Costin" userId="bd08c2a84682c163" providerId="LiveId" clId="{A2890DE5-C195-4068-8D06-0EAED4E4A222}" dt="2023-03-30T03:20:45.728" v="12638" actId="404"/>
          <ac:graphicFrameMkLst>
            <pc:docMk/>
            <pc:sldMk cId="746251810" sldId="280"/>
            <ac:graphicFrameMk id="4" creationId="{4F6B8F36-E878-21B8-C9F6-4619DCE94E07}"/>
          </ac:graphicFrameMkLst>
        </pc:graphicFrameChg>
      </pc:sldChg>
      <pc:sldChg chg="addSp modSp new del mod">
        <pc:chgData name="Georgiana Costin" userId="bd08c2a84682c163" providerId="LiveId" clId="{A2890DE5-C195-4068-8D06-0EAED4E4A222}" dt="2023-03-29T03:13:06.795" v="8629" actId="2696"/>
        <pc:sldMkLst>
          <pc:docMk/>
          <pc:sldMk cId="2932385816" sldId="280"/>
        </pc:sldMkLst>
        <pc:spChg chg="mod">
          <ac:chgData name="Georgiana Costin" userId="bd08c2a84682c163" providerId="LiveId" clId="{A2890DE5-C195-4068-8D06-0EAED4E4A222}" dt="2023-03-29T03:12:11.046" v="8621"/>
          <ac:spMkLst>
            <pc:docMk/>
            <pc:sldMk cId="2932385816" sldId="280"/>
            <ac:spMk id="2" creationId="{F66ADE97-4AA4-B4C5-D2B9-9A96E6EB496D}"/>
          </ac:spMkLst>
        </pc:spChg>
        <pc:spChg chg="mod">
          <ac:chgData name="Georgiana Costin" userId="bd08c2a84682c163" providerId="LiveId" clId="{A2890DE5-C195-4068-8D06-0EAED4E4A222}" dt="2023-03-29T03:12:15.018" v="8622" actId="14100"/>
          <ac:spMkLst>
            <pc:docMk/>
            <pc:sldMk cId="2932385816" sldId="280"/>
            <ac:spMk id="3" creationId="{4B0A7904-7EC9-F50E-50F0-B059127E98F6}"/>
          </ac:spMkLst>
        </pc:spChg>
        <pc:spChg chg="mod">
          <ac:chgData name="Georgiana Costin" userId="bd08c2a84682c163" providerId="LiveId" clId="{A2890DE5-C195-4068-8D06-0EAED4E4A222}" dt="2023-03-29T03:12:17.826" v="8623" actId="14100"/>
          <ac:spMkLst>
            <pc:docMk/>
            <pc:sldMk cId="2932385816" sldId="280"/>
            <ac:spMk id="4" creationId="{C88D3830-48B0-48E7-4BAD-ABEA365B7BBC}"/>
          </ac:spMkLst>
        </pc:spChg>
        <pc:spChg chg="add mod">
          <ac:chgData name="Georgiana Costin" userId="bd08c2a84682c163" providerId="LiveId" clId="{A2890DE5-C195-4068-8D06-0EAED4E4A222}" dt="2023-03-29T03:12:40.526" v="8628" actId="403"/>
          <ac:spMkLst>
            <pc:docMk/>
            <pc:sldMk cId="2932385816" sldId="280"/>
            <ac:spMk id="5" creationId="{68251FD6-A149-644A-4637-2C9F095EF3F2}"/>
          </ac:spMkLst>
        </pc:spChg>
      </pc:sldChg>
      <pc:sldChg chg="addSp delSp modSp new mod ord setBg">
        <pc:chgData name="Georgiana Costin" userId="bd08c2a84682c163" providerId="LiveId" clId="{A2890DE5-C195-4068-8D06-0EAED4E4A222}" dt="2023-03-29T23:27:22.739" v="11714"/>
        <pc:sldMkLst>
          <pc:docMk/>
          <pc:sldMk cId="3418606343" sldId="281"/>
        </pc:sldMkLst>
        <pc:spChg chg="mod">
          <ac:chgData name="Georgiana Costin" userId="bd08c2a84682c163" providerId="LiveId" clId="{A2890DE5-C195-4068-8D06-0EAED4E4A222}" dt="2023-03-29T20:46:28.232" v="10421"/>
          <ac:spMkLst>
            <pc:docMk/>
            <pc:sldMk cId="3418606343" sldId="281"/>
            <ac:spMk id="2" creationId="{15A47553-F012-A9D5-979F-0A44F9571A78}"/>
          </ac:spMkLst>
        </pc:spChg>
        <pc:spChg chg="del">
          <ac:chgData name="Georgiana Costin" userId="bd08c2a84682c163" providerId="LiveId" clId="{A2890DE5-C195-4068-8D06-0EAED4E4A222}" dt="2023-03-29T03:54:59.610" v="8883"/>
          <ac:spMkLst>
            <pc:docMk/>
            <pc:sldMk cId="3418606343" sldId="281"/>
            <ac:spMk id="3" creationId="{6775670B-DF53-7C8E-E2CC-8F1BE5BB1815}"/>
          </ac:spMkLst>
        </pc:spChg>
        <pc:spChg chg="add del">
          <ac:chgData name="Georgiana Costin" userId="bd08c2a84682c163" providerId="LiveId" clId="{A2890DE5-C195-4068-8D06-0EAED4E4A222}" dt="2023-03-29T03:55:03.531" v="8885" actId="26606"/>
          <ac:spMkLst>
            <pc:docMk/>
            <pc:sldMk cId="3418606343" sldId="281"/>
            <ac:spMk id="9" creationId="{BACC6370-2D7E-4714-9D71-7542949D7D5D}"/>
          </ac:spMkLst>
        </pc:spChg>
        <pc:spChg chg="add del">
          <ac:chgData name="Georgiana Costin" userId="bd08c2a84682c163" providerId="LiveId" clId="{A2890DE5-C195-4068-8D06-0EAED4E4A222}" dt="2023-03-29T03:55:03.531" v="8885" actId="26606"/>
          <ac:spMkLst>
            <pc:docMk/>
            <pc:sldMk cId="3418606343" sldId="281"/>
            <ac:spMk id="11" creationId="{F68B3F68-107C-434F-AA38-110D5EA91B85}"/>
          </ac:spMkLst>
        </pc:spChg>
        <pc:spChg chg="add del">
          <ac:chgData name="Georgiana Costin" userId="bd08c2a84682c163" providerId="LiveId" clId="{A2890DE5-C195-4068-8D06-0EAED4E4A222}" dt="2023-03-29T03:55:03.531" v="8885" actId="26606"/>
          <ac:spMkLst>
            <pc:docMk/>
            <pc:sldMk cId="3418606343" sldId="281"/>
            <ac:spMk id="13" creationId="{AAD0DBB9-1A4B-4391-81D4-CB19F9AB918A}"/>
          </ac:spMkLst>
        </pc:spChg>
        <pc:spChg chg="add del">
          <ac:chgData name="Georgiana Costin" userId="bd08c2a84682c163" providerId="LiveId" clId="{A2890DE5-C195-4068-8D06-0EAED4E4A222}" dt="2023-03-29T03:55:03.531" v="8885" actId="26606"/>
          <ac:spMkLst>
            <pc:docMk/>
            <pc:sldMk cId="3418606343" sldId="281"/>
            <ac:spMk id="15" creationId="{063BBA22-50EA-4C4D-BE05-F1CE4E63AA56}"/>
          </ac:spMkLst>
        </pc:spChg>
        <pc:graphicFrameChg chg="add mod">
          <ac:chgData name="Georgiana Costin" userId="bd08c2a84682c163" providerId="LiveId" clId="{A2890DE5-C195-4068-8D06-0EAED4E4A222}" dt="2023-03-29T03:55:03.531" v="8885" actId="26606"/>
          <ac:graphicFrameMkLst>
            <pc:docMk/>
            <pc:sldMk cId="3418606343" sldId="281"/>
            <ac:graphicFrameMk id="4" creationId="{4BDE206E-F6E8-5A60-B03C-9423F46AC7A7}"/>
          </ac:graphicFrameMkLst>
        </pc:graphicFrameChg>
      </pc:sldChg>
      <pc:sldChg chg="addSp delSp modSp new mod ord">
        <pc:chgData name="Georgiana Costin" userId="bd08c2a84682c163" providerId="LiveId" clId="{A2890DE5-C195-4068-8D06-0EAED4E4A222}" dt="2023-03-29T23:27:19.622" v="11712"/>
        <pc:sldMkLst>
          <pc:docMk/>
          <pc:sldMk cId="963238099" sldId="282"/>
        </pc:sldMkLst>
        <pc:spChg chg="mod">
          <ac:chgData name="Georgiana Costin" userId="bd08c2a84682c163" providerId="LiveId" clId="{A2890DE5-C195-4068-8D06-0EAED4E4A222}" dt="2023-03-29T20:40:35.633" v="10299" actId="404"/>
          <ac:spMkLst>
            <pc:docMk/>
            <pc:sldMk cId="963238099" sldId="282"/>
            <ac:spMk id="2" creationId="{96845B70-AC77-E331-EB93-8EDFA3F997AA}"/>
          </ac:spMkLst>
        </pc:spChg>
        <pc:spChg chg="del">
          <ac:chgData name="Georgiana Costin" userId="bd08c2a84682c163" providerId="LiveId" clId="{A2890DE5-C195-4068-8D06-0EAED4E4A222}" dt="2023-03-29T04:01:20.639" v="8908"/>
          <ac:spMkLst>
            <pc:docMk/>
            <pc:sldMk cId="963238099" sldId="282"/>
            <ac:spMk id="3" creationId="{12E75314-690C-B08C-A4E0-303D3E325ABE}"/>
          </ac:spMkLst>
        </pc:spChg>
        <pc:graphicFrameChg chg="add mod">
          <ac:chgData name="Georgiana Costin" userId="bd08c2a84682c163" providerId="LiveId" clId="{A2890DE5-C195-4068-8D06-0EAED4E4A222}" dt="2023-03-29T04:02:26.056" v="8918"/>
          <ac:graphicFrameMkLst>
            <pc:docMk/>
            <pc:sldMk cId="963238099" sldId="282"/>
            <ac:graphicFrameMk id="4" creationId="{ECBF6946-292C-3873-F764-AB56493A52AE}"/>
          </ac:graphicFrameMkLst>
        </pc:graphicFrameChg>
      </pc:sldChg>
      <pc:sldChg chg="addSp delSp modSp new del mod setBg">
        <pc:chgData name="Georgiana Costin" userId="bd08c2a84682c163" providerId="LiveId" clId="{A2890DE5-C195-4068-8D06-0EAED4E4A222}" dt="2023-03-30T01:51:49.263" v="12113" actId="2696"/>
        <pc:sldMkLst>
          <pc:docMk/>
          <pc:sldMk cId="3379654412" sldId="283"/>
        </pc:sldMkLst>
        <pc:spChg chg="del mod">
          <ac:chgData name="Georgiana Costin" userId="bd08c2a84682c163" providerId="LiveId" clId="{A2890DE5-C195-4068-8D06-0EAED4E4A222}" dt="2023-03-29T04:18:31.398" v="9352" actId="21"/>
          <ac:spMkLst>
            <pc:docMk/>
            <pc:sldMk cId="3379654412" sldId="283"/>
            <ac:spMk id="2" creationId="{C24FED26-9E22-11E3-15CF-58FE1D7D5CF9}"/>
          </ac:spMkLst>
        </pc:spChg>
        <pc:spChg chg="del mod">
          <ac:chgData name="Georgiana Costin" userId="bd08c2a84682c163" providerId="LiveId" clId="{A2890DE5-C195-4068-8D06-0EAED4E4A222}" dt="2023-03-29T04:18:20.641" v="9345" actId="931"/>
          <ac:spMkLst>
            <pc:docMk/>
            <pc:sldMk cId="3379654412" sldId="283"/>
            <ac:spMk id="3" creationId="{6798EFB4-C250-C302-4DF5-2C03B5F5A61D}"/>
          </ac:spMkLst>
        </pc:spChg>
        <pc:spChg chg="add mod">
          <ac:chgData name="Georgiana Costin" userId="bd08c2a84682c163" providerId="LiveId" clId="{A2890DE5-C195-4068-8D06-0EAED4E4A222}" dt="2023-03-29T04:20:20.973" v="9381" actId="1076"/>
          <ac:spMkLst>
            <pc:docMk/>
            <pc:sldMk cId="3379654412" sldId="283"/>
            <ac:spMk id="6" creationId="{8A2B4ABE-1B62-65BC-E588-7EC494E8269C}"/>
          </ac:spMkLst>
        </pc:spChg>
        <pc:spChg chg="add">
          <ac:chgData name="Georgiana Costin" userId="bd08c2a84682c163" providerId="LiveId" clId="{A2890DE5-C195-4068-8D06-0EAED4E4A222}" dt="2023-03-29T04:16:08.312" v="9344" actId="26606"/>
          <ac:spMkLst>
            <pc:docMk/>
            <pc:sldMk cId="3379654412" sldId="283"/>
            <ac:spMk id="8" creationId="{4BC99CB9-DDAD-44A2-8A1C-E3AF4E72DF5C}"/>
          </ac:spMkLst>
        </pc:spChg>
        <pc:spChg chg="add">
          <ac:chgData name="Georgiana Costin" userId="bd08c2a84682c163" providerId="LiveId" clId="{A2890DE5-C195-4068-8D06-0EAED4E4A222}" dt="2023-03-29T04:16:08.312" v="9344" actId="26606"/>
          <ac:spMkLst>
            <pc:docMk/>
            <pc:sldMk cId="3379654412" sldId="283"/>
            <ac:spMk id="10" creationId="{64053CBF-3932-45FF-8285-EE5146085F3A}"/>
          </ac:spMkLst>
        </pc:spChg>
        <pc:grpChg chg="add">
          <ac:chgData name="Georgiana Costin" userId="bd08c2a84682c163" providerId="LiveId" clId="{A2890DE5-C195-4068-8D06-0EAED4E4A222}" dt="2023-03-29T04:16:08.312" v="9344" actId="26606"/>
          <ac:grpSpMkLst>
            <pc:docMk/>
            <pc:sldMk cId="3379654412" sldId="283"/>
            <ac:grpSpMk id="12" creationId="{2E751C04-BEA6-446B-A678-9C74819EBD4C}"/>
          </ac:grpSpMkLst>
        </pc:grpChg>
        <pc:grpChg chg="add">
          <ac:chgData name="Georgiana Costin" userId="bd08c2a84682c163" providerId="LiveId" clId="{A2890DE5-C195-4068-8D06-0EAED4E4A222}" dt="2023-03-29T04:16:08.312" v="9344" actId="26606"/>
          <ac:grpSpMkLst>
            <pc:docMk/>
            <pc:sldMk cId="3379654412" sldId="283"/>
            <ac:grpSpMk id="18" creationId="{B63ACBA3-DEFD-4C6D-BBA0-64468FA99C2D}"/>
          </ac:grpSpMkLst>
        </pc:grpChg>
        <pc:picChg chg="add mod">
          <ac:chgData name="Georgiana Costin" userId="bd08c2a84682c163" providerId="LiveId" clId="{A2890DE5-C195-4068-8D06-0EAED4E4A222}" dt="2023-03-29T04:19:49.411" v="9357" actId="14100"/>
          <ac:picMkLst>
            <pc:docMk/>
            <pc:sldMk cId="3379654412" sldId="283"/>
            <ac:picMk id="5" creationId="{D824658E-C088-E45D-996A-FD2920BBFC83}"/>
          </ac:picMkLst>
        </pc:picChg>
      </pc:sldChg>
      <pc:sldChg chg="addSp delSp modSp new del mod setBg">
        <pc:chgData name="Georgiana Costin" userId="bd08c2a84682c163" providerId="LiveId" clId="{A2890DE5-C195-4068-8D06-0EAED4E4A222}" dt="2023-03-29T20:32:33.663" v="10218" actId="2696"/>
        <pc:sldMkLst>
          <pc:docMk/>
          <pc:sldMk cId="360817148" sldId="284"/>
        </pc:sldMkLst>
        <pc:spChg chg="mod">
          <ac:chgData name="Georgiana Costin" userId="bd08c2a84682c163" providerId="LiveId" clId="{A2890DE5-C195-4068-8D06-0EAED4E4A222}" dt="2023-03-29T20:28:58.221" v="10134" actId="1076"/>
          <ac:spMkLst>
            <pc:docMk/>
            <pc:sldMk cId="360817148" sldId="284"/>
            <ac:spMk id="2" creationId="{9BDE7258-8AA4-DA9D-81A5-11A92AFC66D5}"/>
          </ac:spMkLst>
        </pc:spChg>
        <pc:spChg chg="del">
          <ac:chgData name="Georgiana Costin" userId="bd08c2a84682c163" providerId="LiveId" clId="{A2890DE5-C195-4068-8D06-0EAED4E4A222}" dt="2023-03-29T20:28:26.960" v="10127" actId="26606"/>
          <ac:spMkLst>
            <pc:docMk/>
            <pc:sldMk cId="360817148" sldId="284"/>
            <ac:spMk id="3" creationId="{2925E2C8-768E-8E36-5187-393A207ACED8}"/>
          </ac:spMkLst>
        </pc:spChg>
        <pc:spChg chg="add mod">
          <ac:chgData name="Georgiana Costin" userId="bd08c2a84682c163" providerId="LiveId" clId="{A2890DE5-C195-4068-8D06-0EAED4E4A222}" dt="2023-03-29T20:29:22.843" v="10136" actId="1076"/>
          <ac:spMkLst>
            <pc:docMk/>
            <pc:sldMk cId="360817148" sldId="284"/>
            <ac:spMk id="5" creationId="{7A2077AD-2FD7-AFB0-BFF0-8EE59CDBBCDA}"/>
          </ac:spMkLst>
        </pc:spChg>
        <pc:spChg chg="add del mod">
          <ac:chgData name="Georgiana Costin" userId="bd08c2a84682c163" providerId="LiveId" clId="{A2890DE5-C195-4068-8D06-0EAED4E4A222}" dt="2023-03-29T20:29:36.817" v="10140"/>
          <ac:spMkLst>
            <pc:docMk/>
            <pc:sldMk cId="360817148" sldId="284"/>
            <ac:spMk id="7" creationId="{9300910C-C4F5-4E07-A774-53687DE53E9E}"/>
          </ac:spMkLst>
        </pc:spChg>
        <pc:spChg chg="add">
          <ac:chgData name="Georgiana Costin" userId="bd08c2a84682c163" providerId="LiveId" clId="{A2890DE5-C195-4068-8D06-0EAED4E4A222}" dt="2023-03-29T20:28:26.960" v="10127" actId="26606"/>
          <ac:spMkLst>
            <pc:docMk/>
            <pc:sldMk cId="360817148" sldId="284"/>
            <ac:spMk id="8" creationId="{35F60170-91B4-45F0-B88B-9C07AEC4642C}"/>
          </ac:spMkLst>
        </pc:spChg>
        <pc:spChg chg="add del mod">
          <ac:chgData name="Georgiana Costin" userId="bd08c2a84682c163" providerId="LiveId" clId="{A2890DE5-C195-4068-8D06-0EAED4E4A222}" dt="2023-03-29T20:29:42.480" v="10143"/>
          <ac:spMkLst>
            <pc:docMk/>
            <pc:sldMk cId="360817148" sldId="284"/>
            <ac:spMk id="9" creationId="{9D3A7336-8459-92E9-DA08-220AB420D0D1}"/>
          </ac:spMkLst>
        </pc:spChg>
        <pc:spChg chg="add">
          <ac:chgData name="Georgiana Costin" userId="bd08c2a84682c163" providerId="LiveId" clId="{A2890DE5-C195-4068-8D06-0EAED4E4A222}" dt="2023-03-29T20:28:26.960" v="10127" actId="26606"/>
          <ac:spMkLst>
            <pc:docMk/>
            <pc:sldMk cId="360817148" sldId="284"/>
            <ac:spMk id="10" creationId="{2C7D7C94-41C0-4614-8A18-941174D4D2AF}"/>
          </ac:spMkLst>
        </pc:spChg>
        <pc:spChg chg="add del mod">
          <ac:chgData name="Georgiana Costin" userId="bd08c2a84682c163" providerId="LiveId" clId="{A2890DE5-C195-4068-8D06-0EAED4E4A222}" dt="2023-03-29T20:29:56.098" v="10148"/>
          <ac:spMkLst>
            <pc:docMk/>
            <pc:sldMk cId="360817148" sldId="284"/>
            <ac:spMk id="11" creationId="{A6822A09-263F-E4A4-40FA-76EB167874D0}"/>
          </ac:spMkLst>
        </pc:spChg>
        <pc:spChg chg="add mod">
          <ac:chgData name="Georgiana Costin" userId="bd08c2a84682c163" providerId="LiveId" clId="{A2890DE5-C195-4068-8D06-0EAED4E4A222}" dt="2023-03-29T20:30:46.617" v="10161" actId="14100"/>
          <ac:spMkLst>
            <pc:docMk/>
            <pc:sldMk cId="360817148" sldId="284"/>
            <ac:spMk id="13" creationId="{3BDF9484-3085-D242-B94C-3750681DB915}"/>
          </ac:spMkLst>
        </pc:spChg>
        <pc:spChg chg="add mod">
          <ac:chgData name="Georgiana Costin" userId="bd08c2a84682c163" providerId="LiveId" clId="{A2890DE5-C195-4068-8D06-0EAED4E4A222}" dt="2023-03-29T20:30:55.469" v="10164" actId="1076"/>
          <ac:spMkLst>
            <pc:docMk/>
            <pc:sldMk cId="360817148" sldId="284"/>
            <ac:spMk id="15" creationId="{66EF516C-0FCE-9B8D-2FEC-DBF1CE76DA02}"/>
          </ac:spMkLst>
        </pc:spChg>
        <pc:grpChg chg="add">
          <ac:chgData name="Georgiana Costin" userId="bd08c2a84682c163" providerId="LiveId" clId="{A2890DE5-C195-4068-8D06-0EAED4E4A222}" dt="2023-03-29T20:28:26.960" v="10127" actId="26606"/>
          <ac:grpSpMkLst>
            <pc:docMk/>
            <pc:sldMk cId="360817148" sldId="284"/>
            <ac:grpSpMk id="16" creationId="{65B3D45F-509E-43F3-B685-A5E78AD0D820}"/>
          </ac:grpSpMkLst>
        </pc:grpChg>
        <pc:cxnChg chg="add">
          <ac:chgData name="Georgiana Costin" userId="bd08c2a84682c163" providerId="LiveId" clId="{A2890DE5-C195-4068-8D06-0EAED4E4A222}" dt="2023-03-29T20:28:26.960" v="10127" actId="26606"/>
          <ac:cxnSpMkLst>
            <pc:docMk/>
            <pc:sldMk cId="360817148" sldId="284"/>
            <ac:cxnSpMk id="12" creationId="{61F6FBC1-6409-4059-B87B-1BE513242FE6}"/>
          </ac:cxnSpMkLst>
        </pc:cxnChg>
        <pc:cxnChg chg="add">
          <ac:chgData name="Georgiana Costin" userId="bd08c2a84682c163" providerId="LiveId" clId="{A2890DE5-C195-4068-8D06-0EAED4E4A222}" dt="2023-03-29T20:28:26.960" v="10127" actId="26606"/>
          <ac:cxnSpMkLst>
            <pc:docMk/>
            <pc:sldMk cId="360817148" sldId="284"/>
            <ac:cxnSpMk id="14" creationId="{E6A98E26-C7DC-48E3-8F50-FBF7F3C50F4C}"/>
          </ac:cxnSpMkLst>
        </pc:cxnChg>
      </pc:sldChg>
      <pc:sldChg chg="new del">
        <pc:chgData name="Georgiana Costin" userId="bd08c2a84682c163" providerId="LiveId" clId="{A2890DE5-C195-4068-8D06-0EAED4E4A222}" dt="2023-03-29T20:24:53.898" v="10012" actId="2696"/>
        <pc:sldMkLst>
          <pc:docMk/>
          <pc:sldMk cId="2290879985" sldId="284"/>
        </pc:sldMkLst>
      </pc:sldChg>
      <pc:sldChg chg="addSp delSp modSp new mod setBg">
        <pc:chgData name="Georgiana Costin" userId="bd08c2a84682c163" providerId="LiveId" clId="{A2890DE5-C195-4068-8D06-0EAED4E4A222}" dt="2023-03-30T02:10:09.250" v="12395" actId="403"/>
        <pc:sldMkLst>
          <pc:docMk/>
          <pc:sldMk cId="2458187125" sldId="284"/>
        </pc:sldMkLst>
        <pc:spChg chg="mod">
          <ac:chgData name="Georgiana Costin" userId="bd08c2a84682c163" providerId="LiveId" clId="{A2890DE5-C195-4068-8D06-0EAED4E4A222}" dt="2023-03-29T21:00:35.947" v="11141" actId="1076"/>
          <ac:spMkLst>
            <pc:docMk/>
            <pc:sldMk cId="2458187125" sldId="284"/>
            <ac:spMk id="2" creationId="{1B1386AA-5D01-DF8A-6DE0-C70E243ECDD8}"/>
          </ac:spMkLst>
        </pc:spChg>
        <pc:spChg chg="add del mod">
          <ac:chgData name="Georgiana Costin" userId="bd08c2a84682c163" providerId="LiveId" clId="{A2890DE5-C195-4068-8D06-0EAED4E4A222}" dt="2023-03-30T02:10:09.250" v="12395" actId="403"/>
          <ac:spMkLst>
            <pc:docMk/>
            <pc:sldMk cId="2458187125" sldId="284"/>
            <ac:spMk id="3" creationId="{DCFE315C-DE03-06CC-019D-8124F319E1F3}"/>
          </ac:spMkLst>
        </pc:spChg>
        <pc:spChg chg="add del">
          <ac:chgData name="Georgiana Costin" userId="bd08c2a84682c163" providerId="LiveId" clId="{A2890DE5-C195-4068-8D06-0EAED4E4A222}" dt="2023-03-29T20:54:25.805" v="10798" actId="26606"/>
          <ac:spMkLst>
            <pc:docMk/>
            <pc:sldMk cId="2458187125" sldId="284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9T20:54:25.805" v="10798" actId="26606"/>
          <ac:spMkLst>
            <pc:docMk/>
            <pc:sldMk cId="2458187125" sldId="284"/>
            <ac:spMk id="10" creationId="{64053CBF-3932-45FF-8285-EE5146085F3A}"/>
          </ac:spMkLst>
        </pc:spChg>
        <pc:spChg chg="add del">
          <ac:chgData name="Georgiana Costin" userId="bd08c2a84682c163" providerId="LiveId" clId="{A2890DE5-C195-4068-8D06-0EAED4E4A222}" dt="2023-03-29T20:56:26.135" v="10914" actId="26606"/>
          <ac:spMkLst>
            <pc:docMk/>
            <pc:sldMk cId="2458187125" sldId="284"/>
            <ac:spMk id="24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9T20:53:20.793" v="10788" actId="26606"/>
          <ac:spMkLst>
            <pc:docMk/>
            <pc:sldMk cId="2458187125" sldId="284"/>
            <ac:spMk id="27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9T20:56:26.126" v="10913" actId="26606"/>
          <ac:spMkLst>
            <pc:docMk/>
            <pc:sldMk cId="2458187125" sldId="284"/>
            <ac:spMk id="39" creationId="{FA3C7DEA-BCC2-4295-8850-147993296189}"/>
          </ac:spMkLst>
        </pc:spChg>
        <pc:spChg chg="add del">
          <ac:chgData name="Georgiana Costin" userId="bd08c2a84682c163" providerId="LiveId" clId="{A2890DE5-C195-4068-8D06-0EAED4E4A222}" dt="2023-03-29T20:56:26.126" v="10913" actId="26606"/>
          <ac:spMkLst>
            <pc:docMk/>
            <pc:sldMk cId="2458187125" sldId="284"/>
            <ac:spMk id="41" creationId="{C289949D-B9F6-468A-86FE-2694DC5AE773}"/>
          </ac:spMkLst>
        </pc:spChg>
        <pc:spChg chg="add del">
          <ac:chgData name="Georgiana Costin" userId="bd08c2a84682c163" providerId="LiveId" clId="{A2890DE5-C195-4068-8D06-0EAED4E4A222}" dt="2023-03-29T20:57:13.001" v="10926" actId="26606"/>
          <ac:spMkLst>
            <pc:docMk/>
            <pc:sldMk cId="2458187125" sldId="284"/>
            <ac:spMk id="50" creationId="{A27089E4-C4B8-47AC-BDA4-294EFA7CB6BF}"/>
          </ac:spMkLst>
        </pc:spChg>
        <pc:spChg chg="add del">
          <ac:chgData name="Georgiana Costin" userId="bd08c2a84682c163" providerId="LiveId" clId="{A2890DE5-C195-4068-8D06-0EAED4E4A222}" dt="2023-03-29T20:57:13.001" v="10926" actId="26606"/>
          <ac:spMkLst>
            <pc:docMk/>
            <pc:sldMk cId="2458187125" sldId="284"/>
            <ac:spMk id="51" creationId="{9BAFF925-4C7C-4B71-96F4-8FA90681BBF4}"/>
          </ac:spMkLst>
        </pc:spChg>
        <pc:spChg chg="add del">
          <ac:chgData name="Georgiana Costin" userId="bd08c2a84682c163" providerId="LiveId" clId="{A2890DE5-C195-4068-8D06-0EAED4E4A222}" dt="2023-03-29T20:57:13.001" v="10926" actId="26606"/>
          <ac:spMkLst>
            <pc:docMk/>
            <pc:sldMk cId="2458187125" sldId="284"/>
            <ac:spMk id="60" creationId="{2232CA6A-2533-4944-9534-9A87A2EA61BB}"/>
          </ac:spMkLst>
        </pc:spChg>
        <pc:spChg chg="add del">
          <ac:chgData name="Georgiana Costin" userId="bd08c2a84682c163" providerId="LiveId" clId="{A2890DE5-C195-4068-8D06-0EAED4E4A222}" dt="2023-03-29T20:57:12.375" v="10925" actId="26606"/>
          <ac:spMkLst>
            <pc:docMk/>
            <pc:sldMk cId="2458187125" sldId="284"/>
            <ac:spMk id="73" creationId="{5C8908E2-EE49-44D2-9428-A28D2312A8D5}"/>
          </ac:spMkLst>
        </pc:spChg>
        <pc:spChg chg="add del">
          <ac:chgData name="Georgiana Costin" userId="bd08c2a84682c163" providerId="LiveId" clId="{A2890DE5-C195-4068-8D06-0EAED4E4A222}" dt="2023-03-29T20:57:12.375" v="10925" actId="26606"/>
          <ac:spMkLst>
            <pc:docMk/>
            <pc:sldMk cId="2458187125" sldId="284"/>
            <ac:spMk id="79" creationId="{7449A6C7-D15F-4AA5-BFA5-71A404B47016}"/>
          </ac:spMkLst>
        </pc:spChg>
        <pc:spChg chg="add del">
          <ac:chgData name="Georgiana Costin" userId="bd08c2a84682c163" providerId="LiveId" clId="{A2890DE5-C195-4068-8D06-0EAED4E4A222}" dt="2023-03-29T20:57:12.375" v="10925" actId="26606"/>
          <ac:spMkLst>
            <pc:docMk/>
            <pc:sldMk cId="2458187125" sldId="284"/>
            <ac:spMk id="81" creationId="{ED888B23-07FA-482A-96DF-47E31AF1A603}"/>
          </ac:spMkLst>
        </pc:spChg>
        <pc:grpChg chg="add del">
          <ac:chgData name="Georgiana Costin" userId="bd08c2a84682c163" providerId="LiveId" clId="{A2890DE5-C195-4068-8D06-0EAED4E4A222}" dt="2023-03-29T20:54:25.805" v="10798" actId="26606"/>
          <ac:grpSpMkLst>
            <pc:docMk/>
            <pc:sldMk cId="2458187125" sldId="284"/>
            <ac:grpSpMk id="12" creationId="{2E751C04-BEA6-446B-A678-9C74819EBD4C}"/>
          </ac:grpSpMkLst>
        </pc:grpChg>
        <pc:grpChg chg="add del">
          <ac:chgData name="Georgiana Costin" userId="bd08c2a84682c163" providerId="LiveId" clId="{A2890DE5-C195-4068-8D06-0EAED4E4A222}" dt="2023-03-29T20:54:25.805" v="10798" actId="26606"/>
          <ac:grpSpMkLst>
            <pc:docMk/>
            <pc:sldMk cId="2458187125" sldId="284"/>
            <ac:grpSpMk id="18" creationId="{B63ACBA3-DEFD-4C6D-BBA0-64468FA99C2D}"/>
          </ac:grpSpMkLst>
        </pc:grpChg>
        <pc:grpChg chg="add del">
          <ac:chgData name="Georgiana Costin" userId="bd08c2a84682c163" providerId="LiveId" clId="{A2890DE5-C195-4068-8D06-0EAED4E4A222}" dt="2023-03-29T20:56:26.135" v="10914" actId="26606"/>
          <ac:grpSpMkLst>
            <pc:docMk/>
            <pc:sldMk cId="2458187125" sldId="284"/>
            <ac:grpSpMk id="25" creationId="{5C3921CD-DDE5-4B57-8FDF-B37ADE4EDAC7}"/>
          </ac:grpSpMkLst>
        </pc:grpChg>
        <pc:grpChg chg="add del">
          <ac:chgData name="Georgiana Costin" userId="bd08c2a84682c163" providerId="LiveId" clId="{A2890DE5-C195-4068-8D06-0EAED4E4A222}" dt="2023-03-29T20:53:20.793" v="10788" actId="26606"/>
          <ac:grpSpMkLst>
            <pc:docMk/>
            <pc:sldMk cId="2458187125" sldId="284"/>
            <ac:grpSpMk id="29" creationId="{5C3921CD-DDE5-4B57-8FDF-B37ADE4EDAC7}"/>
          </ac:grpSpMkLst>
        </pc:grpChg>
        <pc:grpChg chg="add del">
          <ac:chgData name="Georgiana Costin" userId="bd08c2a84682c163" providerId="LiveId" clId="{A2890DE5-C195-4068-8D06-0EAED4E4A222}" dt="2023-03-29T20:56:26.126" v="10913" actId="26606"/>
          <ac:grpSpMkLst>
            <pc:docMk/>
            <pc:sldMk cId="2458187125" sldId="284"/>
            <ac:grpSpMk id="43" creationId="{E4DF0958-0C87-4C28-9554-2FADC788C2B1}"/>
          </ac:grpSpMkLst>
        </pc:grpChg>
        <pc:grpChg chg="add del">
          <ac:chgData name="Georgiana Costin" userId="bd08c2a84682c163" providerId="LiveId" clId="{A2890DE5-C195-4068-8D06-0EAED4E4A222}" dt="2023-03-29T20:57:13.001" v="10926" actId="26606"/>
          <ac:grpSpMkLst>
            <pc:docMk/>
            <pc:sldMk cId="2458187125" sldId="284"/>
            <ac:grpSpMk id="54" creationId="{4BC3ACAC-BA31-4E67-A233-03EF1A10CF15}"/>
          </ac:grpSpMkLst>
        </pc:grpChg>
        <pc:grpChg chg="add del">
          <ac:chgData name="Georgiana Costin" userId="bd08c2a84682c163" providerId="LiveId" clId="{A2890DE5-C195-4068-8D06-0EAED4E4A222}" dt="2023-03-29T20:57:13.001" v="10926" actId="26606"/>
          <ac:grpSpMkLst>
            <pc:docMk/>
            <pc:sldMk cId="2458187125" sldId="284"/>
            <ac:grpSpMk id="66" creationId="{68685BF2-60B4-41A0-9B16-61CD8CC78200}"/>
          </ac:grpSpMkLst>
        </pc:grpChg>
        <pc:grpChg chg="add del">
          <ac:chgData name="Georgiana Costin" userId="bd08c2a84682c163" providerId="LiveId" clId="{A2890DE5-C195-4068-8D06-0EAED4E4A222}" dt="2023-03-29T20:57:12.375" v="10925" actId="26606"/>
          <ac:grpSpMkLst>
            <pc:docMk/>
            <pc:sldMk cId="2458187125" sldId="284"/>
            <ac:grpSpMk id="75" creationId="{05314994-6337-4875-8CF5-652CAFE8342C}"/>
          </ac:grpSpMkLst>
        </pc:grpChg>
        <pc:graphicFrameChg chg="add del mod modGraphic">
          <ac:chgData name="Georgiana Costin" userId="bd08c2a84682c163" providerId="LiveId" clId="{A2890DE5-C195-4068-8D06-0EAED4E4A222}" dt="2023-03-29T20:57:13.001" v="10926" actId="26606"/>
          <ac:graphicFrameMkLst>
            <pc:docMk/>
            <pc:sldMk cId="2458187125" sldId="284"/>
            <ac:graphicFrameMk id="56" creationId="{3A05B241-6673-C507-B02C-0384046DEC47}"/>
          </ac:graphicFrameMkLst>
        </pc:graphicFrameChg>
        <pc:picChg chg="add del">
          <ac:chgData name="Georgiana Costin" userId="bd08c2a84682c163" providerId="LiveId" clId="{A2890DE5-C195-4068-8D06-0EAED4E4A222}" dt="2023-03-29T20:57:04.312" v="10923" actId="26606"/>
          <ac:picMkLst>
            <pc:docMk/>
            <pc:sldMk cId="2458187125" sldId="284"/>
            <ac:picMk id="70" creationId="{81D0D068-671A-9273-A872-D25EC06BA50F}"/>
          </ac:picMkLst>
        </pc:picChg>
        <pc:cxnChg chg="add del">
          <ac:chgData name="Georgiana Costin" userId="bd08c2a84682c163" providerId="LiveId" clId="{A2890DE5-C195-4068-8D06-0EAED4E4A222}" dt="2023-03-29T20:57:13.001" v="10926" actId="26606"/>
          <ac:cxnSpMkLst>
            <pc:docMk/>
            <pc:sldMk cId="2458187125" sldId="284"/>
            <ac:cxnSpMk id="52" creationId="{E653C820-2172-42C6-B50F-FD47A634BCD1}"/>
          </ac:cxnSpMkLst>
        </pc:cxnChg>
        <pc:cxnChg chg="add del">
          <ac:chgData name="Georgiana Costin" userId="bd08c2a84682c163" providerId="LiveId" clId="{A2890DE5-C195-4068-8D06-0EAED4E4A222}" dt="2023-03-29T20:57:13.001" v="10926" actId="26606"/>
          <ac:cxnSpMkLst>
            <pc:docMk/>
            <pc:sldMk cId="2458187125" sldId="284"/>
            <ac:cxnSpMk id="53" creationId="{6FC534FC-C775-4490-AC5A-26BD39750A6E}"/>
          </ac:cxnSpMkLst>
        </pc:cxnChg>
        <pc:cxnChg chg="add del">
          <ac:chgData name="Georgiana Costin" userId="bd08c2a84682c163" providerId="LiveId" clId="{A2890DE5-C195-4068-8D06-0EAED4E4A222}" dt="2023-03-29T20:57:13.001" v="10926" actId="26606"/>
          <ac:cxnSpMkLst>
            <pc:docMk/>
            <pc:sldMk cId="2458187125" sldId="284"/>
            <ac:cxnSpMk id="62" creationId="{4CE44FE1-0DFB-4432-B6F1-7BB653044F3B}"/>
          </ac:cxnSpMkLst>
        </pc:cxnChg>
        <pc:cxnChg chg="add del">
          <ac:chgData name="Georgiana Costin" userId="bd08c2a84682c163" providerId="LiveId" clId="{A2890DE5-C195-4068-8D06-0EAED4E4A222}" dt="2023-03-29T20:57:13.001" v="10926" actId="26606"/>
          <ac:cxnSpMkLst>
            <pc:docMk/>
            <pc:sldMk cId="2458187125" sldId="284"/>
            <ac:cxnSpMk id="64" creationId="{6D7C4AD9-61C7-4AB6-AAD1-C303A8BE36D0}"/>
          </ac:cxnSpMkLst>
        </pc:cxnChg>
      </pc:sldChg>
      <pc:sldChg chg="addSp modSp new del mod setBg">
        <pc:chgData name="Georgiana Costin" userId="bd08c2a84682c163" providerId="LiveId" clId="{A2890DE5-C195-4068-8D06-0EAED4E4A222}" dt="2023-03-29T20:25:25.767" v="10022" actId="2696"/>
        <pc:sldMkLst>
          <pc:docMk/>
          <pc:sldMk cId="159534799" sldId="285"/>
        </pc:sldMkLst>
        <pc:spChg chg="mod">
          <ac:chgData name="Georgiana Costin" userId="bd08c2a84682c163" providerId="LiveId" clId="{A2890DE5-C195-4068-8D06-0EAED4E4A222}" dt="2023-03-29T20:18:48.481" v="9532" actId="26606"/>
          <ac:spMkLst>
            <pc:docMk/>
            <pc:sldMk cId="159534799" sldId="285"/>
            <ac:spMk id="2" creationId="{D0EA5EE5-843E-9B4E-D87A-3638531F07C7}"/>
          </ac:spMkLst>
        </pc:spChg>
        <pc:spChg chg="mod">
          <ac:chgData name="Georgiana Costin" userId="bd08c2a84682c163" providerId="LiveId" clId="{A2890DE5-C195-4068-8D06-0EAED4E4A222}" dt="2023-03-29T20:18:48.481" v="9532" actId="26606"/>
          <ac:spMkLst>
            <pc:docMk/>
            <pc:sldMk cId="159534799" sldId="285"/>
            <ac:spMk id="3" creationId="{23028B30-F7AA-2BFF-BB43-FCDA8736D783}"/>
          </ac:spMkLst>
        </pc:spChg>
        <pc:spChg chg="add">
          <ac:chgData name="Georgiana Costin" userId="bd08c2a84682c163" providerId="LiveId" clId="{A2890DE5-C195-4068-8D06-0EAED4E4A222}" dt="2023-03-29T20:18:48.481" v="9532" actId="26606"/>
          <ac:spMkLst>
            <pc:docMk/>
            <pc:sldMk cId="159534799" sldId="285"/>
            <ac:spMk id="8" creationId="{43C823D3-D619-407C-89E0-C6F6B1E7A42A}"/>
          </ac:spMkLst>
        </pc:spChg>
        <pc:spChg chg="add">
          <ac:chgData name="Georgiana Costin" userId="bd08c2a84682c163" providerId="LiveId" clId="{A2890DE5-C195-4068-8D06-0EAED4E4A222}" dt="2023-03-29T20:18:48.481" v="9532" actId="26606"/>
          <ac:spMkLst>
            <pc:docMk/>
            <pc:sldMk cId="159534799" sldId="285"/>
            <ac:spMk id="10" creationId="{047F8E3E-2FFA-4A0F-B3C7-E57ADDCFB415}"/>
          </ac:spMkLst>
        </pc:spChg>
        <pc:grpChg chg="add">
          <ac:chgData name="Georgiana Costin" userId="bd08c2a84682c163" providerId="LiveId" clId="{A2890DE5-C195-4068-8D06-0EAED4E4A222}" dt="2023-03-29T20:18:48.481" v="9532" actId="26606"/>
          <ac:grpSpMkLst>
            <pc:docMk/>
            <pc:sldMk cId="159534799" sldId="285"/>
            <ac:grpSpMk id="12" creationId="{33D939F1-7ABE-4D0E-946A-43F37F556AFD}"/>
          </ac:grpSpMkLst>
        </pc:grpChg>
        <pc:grpChg chg="add">
          <ac:chgData name="Georgiana Costin" userId="bd08c2a84682c163" providerId="LiveId" clId="{A2890DE5-C195-4068-8D06-0EAED4E4A222}" dt="2023-03-29T20:18:48.481" v="9532" actId="26606"/>
          <ac:grpSpMkLst>
            <pc:docMk/>
            <pc:sldMk cId="159534799" sldId="285"/>
            <ac:grpSpMk id="18" creationId="{9DB3963A-4187-4A72-9DA4-CA6BADE22931}"/>
          </ac:grpSpMkLst>
        </pc:grpChg>
      </pc:sldChg>
      <pc:sldChg chg="modSp add mod">
        <pc:chgData name="Georgiana Costin" userId="bd08c2a84682c163" providerId="LiveId" clId="{A2890DE5-C195-4068-8D06-0EAED4E4A222}" dt="2023-03-29T21:22:09.180" v="11669" actId="207"/>
        <pc:sldMkLst>
          <pc:docMk/>
          <pc:sldMk cId="340550971" sldId="285"/>
        </pc:sldMkLst>
        <pc:spChg chg="mod">
          <ac:chgData name="Georgiana Costin" userId="bd08c2a84682c163" providerId="LiveId" clId="{A2890DE5-C195-4068-8D06-0EAED4E4A222}" dt="2023-03-29T21:22:09.180" v="11669" actId="207"/>
          <ac:spMkLst>
            <pc:docMk/>
            <pc:sldMk cId="340550971" sldId="285"/>
            <ac:spMk id="3" creationId="{012122F3-E28C-EC69-CA61-9DDFB58B935C}"/>
          </ac:spMkLst>
        </pc:spChg>
      </pc:sldChg>
      <pc:sldChg chg="addSp delSp modSp new del mod setBg">
        <pc:chgData name="Georgiana Costin" userId="bd08c2a84682c163" providerId="LiveId" clId="{A2890DE5-C195-4068-8D06-0EAED4E4A222}" dt="2023-03-29T21:21:27.085" v="11661" actId="2696"/>
        <pc:sldMkLst>
          <pc:docMk/>
          <pc:sldMk cId="1517745620" sldId="285"/>
        </pc:sldMkLst>
        <pc:spChg chg="mod">
          <ac:chgData name="Georgiana Costin" userId="bd08c2a84682c163" providerId="LiveId" clId="{A2890DE5-C195-4068-8D06-0EAED4E4A222}" dt="2023-03-29T21:21:20.077" v="11660" actId="1076"/>
          <ac:spMkLst>
            <pc:docMk/>
            <pc:sldMk cId="1517745620" sldId="285"/>
            <ac:spMk id="2" creationId="{15256014-70A5-F4EE-BA88-BDB4B306C6A0}"/>
          </ac:spMkLst>
        </pc:spChg>
        <pc:spChg chg="del mod">
          <ac:chgData name="Georgiana Costin" userId="bd08c2a84682c163" providerId="LiveId" clId="{A2890DE5-C195-4068-8D06-0EAED4E4A222}" dt="2023-03-29T21:20:44.209" v="11632" actId="26606"/>
          <ac:spMkLst>
            <pc:docMk/>
            <pc:sldMk cId="1517745620" sldId="285"/>
            <ac:spMk id="3" creationId="{AAD8E1E6-7F4C-1CBB-1C65-29C6EF6E2E02}"/>
          </ac:spMkLst>
        </pc:spChg>
        <pc:spChg chg="add del">
          <ac:chgData name="Georgiana Costin" userId="bd08c2a84682c163" providerId="LiveId" clId="{A2890DE5-C195-4068-8D06-0EAED4E4A222}" dt="2023-03-29T21:20:44.209" v="11632" actId="26606"/>
          <ac:spMkLst>
            <pc:docMk/>
            <pc:sldMk cId="1517745620" sldId="285"/>
            <ac:spMk id="8" creationId="{4BC99CB9-DDAD-44A2-8A1C-E3AF4E72DF5C}"/>
          </ac:spMkLst>
        </pc:spChg>
        <pc:spChg chg="add del">
          <ac:chgData name="Georgiana Costin" userId="bd08c2a84682c163" providerId="LiveId" clId="{A2890DE5-C195-4068-8D06-0EAED4E4A222}" dt="2023-03-29T21:20:49.280" v="11633" actId="26606"/>
          <ac:spMkLst>
            <pc:docMk/>
            <pc:sldMk cId="1517745620" sldId="285"/>
            <ac:spMk id="25" creationId="{73A25D70-4A55-4F72-B9C5-A69CDBF4DB42}"/>
          </ac:spMkLst>
        </pc:spChg>
        <pc:spChg chg="add del">
          <ac:chgData name="Georgiana Costin" userId="bd08c2a84682c163" providerId="LiveId" clId="{A2890DE5-C195-4068-8D06-0EAED4E4A222}" dt="2023-03-29T21:20:49.280" v="11633" actId="26606"/>
          <ac:spMkLst>
            <pc:docMk/>
            <pc:sldMk cId="1517745620" sldId="285"/>
            <ac:spMk id="27" creationId="{54957100-6D8B-4161-9F2F-C0A949EC84C4}"/>
          </ac:spMkLst>
        </pc:spChg>
        <pc:spChg chg="add del">
          <ac:chgData name="Georgiana Costin" userId="bd08c2a84682c163" providerId="LiveId" clId="{A2890DE5-C195-4068-8D06-0EAED4E4A222}" dt="2023-03-29T21:20:49.280" v="11633" actId="26606"/>
          <ac:spMkLst>
            <pc:docMk/>
            <pc:sldMk cId="1517745620" sldId="285"/>
            <ac:spMk id="29" creationId="{CBCB02B1-1B82-403C-B7D2-E2CED1882F50}"/>
          </ac:spMkLst>
        </pc:spChg>
        <pc:spChg chg="add">
          <ac:chgData name="Georgiana Costin" userId="bd08c2a84682c163" providerId="LiveId" clId="{A2890DE5-C195-4068-8D06-0EAED4E4A222}" dt="2023-03-29T21:20:49.280" v="11633" actId="26606"/>
          <ac:spMkLst>
            <pc:docMk/>
            <pc:sldMk cId="1517745620" sldId="285"/>
            <ac:spMk id="55" creationId="{73A25D70-4A55-4F72-B9C5-A69CDBF4DB42}"/>
          </ac:spMkLst>
        </pc:spChg>
        <pc:spChg chg="add">
          <ac:chgData name="Georgiana Costin" userId="bd08c2a84682c163" providerId="LiveId" clId="{A2890DE5-C195-4068-8D06-0EAED4E4A222}" dt="2023-03-29T21:20:49.280" v="11633" actId="26606"/>
          <ac:spMkLst>
            <pc:docMk/>
            <pc:sldMk cId="1517745620" sldId="285"/>
            <ac:spMk id="57" creationId="{54957100-6D8B-4161-9F2F-C0A949EC84C4}"/>
          </ac:spMkLst>
        </pc:spChg>
        <pc:spChg chg="add">
          <ac:chgData name="Georgiana Costin" userId="bd08c2a84682c163" providerId="LiveId" clId="{A2890DE5-C195-4068-8D06-0EAED4E4A222}" dt="2023-03-29T21:20:49.280" v="11633" actId="26606"/>
          <ac:spMkLst>
            <pc:docMk/>
            <pc:sldMk cId="1517745620" sldId="285"/>
            <ac:spMk id="59" creationId="{0BD8B065-EE51-4AE2-A94C-86249998FD7B}"/>
          </ac:spMkLst>
        </pc:spChg>
        <pc:grpChg chg="add del">
          <ac:chgData name="Georgiana Costin" userId="bd08c2a84682c163" providerId="LiveId" clId="{A2890DE5-C195-4068-8D06-0EAED4E4A222}" dt="2023-03-29T21:20:44.209" v="11632" actId="26606"/>
          <ac:grpSpMkLst>
            <pc:docMk/>
            <pc:sldMk cId="1517745620" sldId="285"/>
            <ac:grpSpMk id="10" creationId="{05545017-2445-4AB3-95A6-48F17C802612}"/>
          </ac:grpSpMkLst>
        </pc:grpChg>
        <pc:grpChg chg="add del">
          <ac:chgData name="Georgiana Costin" userId="bd08c2a84682c163" providerId="LiveId" clId="{A2890DE5-C195-4068-8D06-0EAED4E4A222}" dt="2023-03-29T21:20:44.209" v="11632" actId="26606"/>
          <ac:grpSpMkLst>
            <pc:docMk/>
            <pc:sldMk cId="1517745620" sldId="285"/>
            <ac:grpSpMk id="16" creationId="{06B7259D-F2AD-42FE-B984-6D1D74321C5D}"/>
          </ac:grpSpMkLst>
        </pc:grpChg>
        <pc:grpChg chg="add del">
          <ac:chgData name="Georgiana Costin" userId="bd08c2a84682c163" providerId="LiveId" clId="{A2890DE5-C195-4068-8D06-0EAED4E4A222}" dt="2023-03-29T21:20:49.280" v="11633" actId="26606"/>
          <ac:grpSpMkLst>
            <pc:docMk/>
            <pc:sldMk cId="1517745620" sldId="285"/>
            <ac:grpSpMk id="31" creationId="{CCDE13A7-6382-4A67-BEBE-4FF1F37C7F52}"/>
          </ac:grpSpMkLst>
        </pc:grpChg>
        <pc:grpChg chg="add del">
          <ac:chgData name="Georgiana Costin" userId="bd08c2a84682c163" providerId="LiveId" clId="{A2890DE5-C195-4068-8D06-0EAED4E4A222}" dt="2023-03-29T21:20:49.280" v="11633" actId="26606"/>
          <ac:grpSpMkLst>
            <pc:docMk/>
            <pc:sldMk cId="1517745620" sldId="285"/>
            <ac:grpSpMk id="40" creationId="{17147D5D-F01F-4164-BD81-D10DC6F23E41}"/>
          </ac:grpSpMkLst>
        </pc:grpChg>
        <pc:grpChg chg="add del">
          <ac:chgData name="Georgiana Costin" userId="bd08c2a84682c163" providerId="LiveId" clId="{A2890DE5-C195-4068-8D06-0EAED4E4A222}" dt="2023-03-29T21:20:49.280" v="11633" actId="26606"/>
          <ac:grpSpMkLst>
            <pc:docMk/>
            <pc:sldMk cId="1517745620" sldId="285"/>
            <ac:grpSpMk id="46" creationId="{6D0E248E-80AB-4B35-BA8D-F940FCB44326}"/>
          </ac:grpSpMkLst>
        </pc:grpChg>
        <pc:grpChg chg="add">
          <ac:chgData name="Georgiana Costin" userId="bd08c2a84682c163" providerId="LiveId" clId="{A2890DE5-C195-4068-8D06-0EAED4E4A222}" dt="2023-03-29T21:20:49.280" v="11633" actId="26606"/>
          <ac:grpSpMkLst>
            <pc:docMk/>
            <pc:sldMk cId="1517745620" sldId="285"/>
            <ac:grpSpMk id="61" creationId="{18999293-B054-4B57-A26F-D04C2BB11338}"/>
          </ac:grpSpMkLst>
        </pc:grpChg>
        <pc:grpChg chg="add">
          <ac:chgData name="Georgiana Costin" userId="bd08c2a84682c163" providerId="LiveId" clId="{A2890DE5-C195-4068-8D06-0EAED4E4A222}" dt="2023-03-29T21:20:49.280" v="11633" actId="26606"/>
          <ac:grpSpMkLst>
            <pc:docMk/>
            <pc:sldMk cId="1517745620" sldId="285"/>
            <ac:grpSpMk id="67" creationId="{761945C4-D997-42F3-B59A-984CF0066715}"/>
          </ac:grpSpMkLst>
        </pc:grpChg>
      </pc:sldChg>
      <pc:sldChg chg="addSp modSp new mod setBg">
        <pc:chgData name="Georgiana Costin" userId="bd08c2a84682c163" providerId="LiveId" clId="{A2890DE5-C195-4068-8D06-0EAED4E4A222}" dt="2023-03-30T01:48:50.243" v="12048" actId="14100"/>
        <pc:sldMkLst>
          <pc:docMk/>
          <pc:sldMk cId="3765643830" sldId="286"/>
        </pc:sldMkLst>
        <pc:spChg chg="mod">
          <ac:chgData name="Georgiana Costin" userId="bd08c2a84682c163" providerId="LiveId" clId="{A2890DE5-C195-4068-8D06-0EAED4E4A222}" dt="2023-03-30T01:35:49.079" v="11774" actId="1076"/>
          <ac:spMkLst>
            <pc:docMk/>
            <pc:sldMk cId="3765643830" sldId="286"/>
            <ac:spMk id="2" creationId="{CB8EA714-8027-293D-F721-A9B4E290446A}"/>
          </ac:spMkLst>
        </pc:spChg>
        <pc:spChg chg="mod">
          <ac:chgData name="Georgiana Costin" userId="bd08c2a84682c163" providerId="LiveId" clId="{A2890DE5-C195-4068-8D06-0EAED4E4A222}" dt="2023-03-30T01:48:10.610" v="12036"/>
          <ac:spMkLst>
            <pc:docMk/>
            <pc:sldMk cId="3765643830" sldId="286"/>
            <ac:spMk id="3" creationId="{6B4C9458-E481-E75B-D6C4-FB535527B8EF}"/>
          </ac:spMkLst>
        </pc:spChg>
        <pc:spChg chg="add mod">
          <ac:chgData name="Georgiana Costin" userId="bd08c2a84682c163" providerId="LiveId" clId="{A2890DE5-C195-4068-8D06-0EAED4E4A222}" dt="2023-03-30T01:43:55.194" v="11950" actId="12"/>
          <ac:spMkLst>
            <pc:docMk/>
            <pc:sldMk cId="3765643830" sldId="286"/>
            <ac:spMk id="4" creationId="{9C116B34-6810-BA8C-EDE0-105DD538DA2E}"/>
          </ac:spMkLst>
        </pc:spChg>
        <pc:spChg chg="add mod">
          <ac:chgData name="Georgiana Costin" userId="bd08c2a84682c163" providerId="LiveId" clId="{A2890DE5-C195-4068-8D06-0EAED4E4A222}" dt="2023-03-30T01:43:59.532" v="11951" actId="12"/>
          <ac:spMkLst>
            <pc:docMk/>
            <pc:sldMk cId="3765643830" sldId="286"/>
            <ac:spMk id="5" creationId="{576D4BCB-1C9D-ADC3-3BC2-7229DE78763C}"/>
          </ac:spMkLst>
        </pc:spChg>
        <pc:spChg chg="add mod">
          <ac:chgData name="Georgiana Costin" userId="bd08c2a84682c163" providerId="LiveId" clId="{A2890DE5-C195-4068-8D06-0EAED4E4A222}" dt="2023-03-30T01:48:50.243" v="12048" actId="14100"/>
          <ac:spMkLst>
            <pc:docMk/>
            <pc:sldMk cId="3765643830" sldId="286"/>
            <ac:spMk id="6" creationId="{892A913A-F703-8736-3380-1C8459F33EC7}"/>
          </ac:spMkLst>
        </pc:spChg>
        <pc:spChg chg="add">
          <ac:chgData name="Georgiana Costin" userId="bd08c2a84682c163" providerId="LiveId" clId="{A2890DE5-C195-4068-8D06-0EAED4E4A222}" dt="2023-03-30T01:35:29.312" v="11769" actId="26606"/>
          <ac:spMkLst>
            <pc:docMk/>
            <pc:sldMk cId="3765643830" sldId="286"/>
            <ac:spMk id="8" creationId="{A27089E4-C4B8-47AC-BDA4-294EFA7CB6BF}"/>
          </ac:spMkLst>
        </pc:spChg>
        <pc:spChg chg="add">
          <ac:chgData name="Georgiana Costin" userId="bd08c2a84682c163" providerId="LiveId" clId="{A2890DE5-C195-4068-8D06-0EAED4E4A222}" dt="2023-03-30T01:35:29.312" v="11769" actId="26606"/>
          <ac:spMkLst>
            <pc:docMk/>
            <pc:sldMk cId="3765643830" sldId="286"/>
            <ac:spMk id="10" creationId="{9BAFF925-4C7C-4B71-96F4-8FA90681BBF4}"/>
          </ac:spMkLst>
        </pc:spChg>
        <pc:grpChg chg="add">
          <ac:chgData name="Georgiana Costin" userId="bd08c2a84682c163" providerId="LiveId" clId="{A2890DE5-C195-4068-8D06-0EAED4E4A222}" dt="2023-03-30T01:35:29.312" v="11769" actId="26606"/>
          <ac:grpSpMkLst>
            <pc:docMk/>
            <pc:sldMk cId="3765643830" sldId="286"/>
            <ac:grpSpMk id="16" creationId="{4BC3ACAC-BA31-4E67-A233-03EF1A10CF15}"/>
          </ac:grpSpMkLst>
        </pc:grpChg>
        <pc:cxnChg chg="add">
          <ac:chgData name="Georgiana Costin" userId="bd08c2a84682c163" providerId="LiveId" clId="{A2890DE5-C195-4068-8D06-0EAED4E4A222}" dt="2023-03-30T01:35:29.312" v="11769" actId="26606"/>
          <ac:cxnSpMkLst>
            <pc:docMk/>
            <pc:sldMk cId="3765643830" sldId="286"/>
            <ac:cxnSpMk id="12" creationId="{E653C820-2172-42C6-B50F-FD47A634BCD1}"/>
          </ac:cxnSpMkLst>
        </pc:cxnChg>
        <pc:cxnChg chg="add">
          <ac:chgData name="Georgiana Costin" userId="bd08c2a84682c163" providerId="LiveId" clId="{A2890DE5-C195-4068-8D06-0EAED4E4A222}" dt="2023-03-30T01:35:29.312" v="11769" actId="26606"/>
          <ac:cxnSpMkLst>
            <pc:docMk/>
            <pc:sldMk cId="3765643830" sldId="286"/>
            <ac:cxnSpMk id="14" creationId="{6FC534FC-C775-4490-AC5A-26BD39750A6E}"/>
          </ac:cxnSpMkLst>
        </pc:cxnChg>
      </pc:sldChg>
      <pc:sldChg chg="addSp delSp modSp add del mod">
        <pc:chgData name="Georgiana Costin" userId="bd08c2a84682c163" providerId="LiveId" clId="{A2890DE5-C195-4068-8D06-0EAED4E4A222}" dt="2023-03-30T01:51:51.503" v="12114" actId="2696"/>
        <pc:sldMkLst>
          <pc:docMk/>
          <pc:sldMk cId="3835716357" sldId="287"/>
        </pc:sldMkLst>
        <pc:spChg chg="add del mod">
          <ac:chgData name="Georgiana Costin" userId="bd08c2a84682c163" providerId="LiveId" clId="{A2890DE5-C195-4068-8D06-0EAED4E4A222}" dt="2023-03-30T01:46:57.453" v="12025"/>
          <ac:spMkLst>
            <pc:docMk/>
            <pc:sldMk cId="3835716357" sldId="287"/>
            <ac:spMk id="3" creationId="{DD0D0798-17AF-26DA-0095-087388250910}"/>
          </ac:spMkLst>
        </pc:spChg>
        <pc:spChg chg="add mod">
          <ac:chgData name="Georgiana Costin" userId="bd08c2a84682c163" providerId="LiveId" clId="{A2890DE5-C195-4068-8D06-0EAED4E4A222}" dt="2023-03-30T01:49:48.091" v="12056" actId="5793"/>
          <ac:spMkLst>
            <pc:docMk/>
            <pc:sldMk cId="3835716357" sldId="287"/>
            <ac:spMk id="9" creationId="{46D31C03-B33D-7827-5AA7-514EDBE8A835}"/>
          </ac:spMkLst>
        </pc:spChg>
        <pc:picChg chg="add del mod">
          <ac:chgData name="Georgiana Costin" userId="bd08c2a84682c163" providerId="LiveId" clId="{A2890DE5-C195-4068-8D06-0EAED4E4A222}" dt="2023-03-30T01:47:03.305" v="12026" actId="21"/>
          <ac:picMkLst>
            <pc:docMk/>
            <pc:sldMk cId="3835716357" sldId="287"/>
            <ac:picMk id="4" creationId="{C0D72F20-66CE-831C-028A-4C1A1B18D81B}"/>
          </ac:picMkLst>
        </pc:picChg>
        <pc:picChg chg="del">
          <ac:chgData name="Georgiana Costin" userId="bd08c2a84682c163" providerId="LiveId" clId="{A2890DE5-C195-4068-8D06-0EAED4E4A222}" dt="2023-03-30T01:46:56.181" v="12024" actId="21"/>
          <ac:picMkLst>
            <pc:docMk/>
            <pc:sldMk cId="3835716357" sldId="287"/>
            <ac:picMk id="5" creationId="{D824658E-C088-E45D-996A-FD2920BBFC83}"/>
          </ac:picMkLst>
        </pc:picChg>
      </pc:sldChg>
      <pc:sldChg chg="addSp modSp new mod setBg">
        <pc:chgData name="Georgiana Costin" userId="bd08c2a84682c163" providerId="LiveId" clId="{A2890DE5-C195-4068-8D06-0EAED4E4A222}" dt="2023-03-30T01:51:39.046" v="12112" actId="14"/>
        <pc:sldMkLst>
          <pc:docMk/>
          <pc:sldMk cId="3204597605" sldId="288"/>
        </pc:sldMkLst>
        <pc:spChg chg="mod">
          <ac:chgData name="Georgiana Costin" userId="bd08c2a84682c163" providerId="LiveId" clId="{A2890DE5-C195-4068-8D06-0EAED4E4A222}" dt="2023-03-30T01:50:51.549" v="12092" actId="1076"/>
          <ac:spMkLst>
            <pc:docMk/>
            <pc:sldMk cId="3204597605" sldId="288"/>
            <ac:spMk id="2" creationId="{14A0203B-1BC5-065E-7D2F-3A520C0401C4}"/>
          </ac:spMkLst>
        </pc:spChg>
        <pc:spChg chg="mod">
          <ac:chgData name="Georgiana Costin" userId="bd08c2a84682c163" providerId="LiveId" clId="{A2890DE5-C195-4068-8D06-0EAED4E4A222}" dt="2023-03-30T01:51:39.046" v="12112" actId="14"/>
          <ac:spMkLst>
            <pc:docMk/>
            <pc:sldMk cId="3204597605" sldId="288"/>
            <ac:spMk id="3" creationId="{8155F1D6-0A96-D442-A0CD-2B93EB8F84DF}"/>
          </ac:spMkLst>
        </pc:spChg>
        <pc:spChg chg="add">
          <ac:chgData name="Georgiana Costin" userId="bd08c2a84682c163" providerId="LiveId" clId="{A2890DE5-C195-4068-8D06-0EAED4E4A222}" dt="2023-03-30T01:50:34.306" v="12058" actId="26606"/>
          <ac:spMkLst>
            <pc:docMk/>
            <pc:sldMk cId="3204597605" sldId="288"/>
            <ac:spMk id="8" creationId="{4BC99CB9-DDAD-44A2-8A1C-E3AF4E72DF5C}"/>
          </ac:spMkLst>
        </pc:spChg>
        <pc:grpChg chg="add">
          <ac:chgData name="Georgiana Costin" userId="bd08c2a84682c163" providerId="LiveId" clId="{A2890DE5-C195-4068-8D06-0EAED4E4A222}" dt="2023-03-30T01:50:34.306" v="12058" actId="26606"/>
          <ac:grpSpMkLst>
            <pc:docMk/>
            <pc:sldMk cId="3204597605" sldId="288"/>
            <ac:grpSpMk id="10" creationId="{05545017-2445-4AB3-95A6-48F17C802612}"/>
          </ac:grpSpMkLst>
        </pc:grpChg>
        <pc:grpChg chg="add">
          <ac:chgData name="Georgiana Costin" userId="bd08c2a84682c163" providerId="LiveId" clId="{A2890DE5-C195-4068-8D06-0EAED4E4A222}" dt="2023-03-30T01:50:34.306" v="12058" actId="26606"/>
          <ac:grpSpMkLst>
            <pc:docMk/>
            <pc:sldMk cId="3204597605" sldId="288"/>
            <ac:grpSpMk id="16" creationId="{06B7259D-F2AD-42FE-B984-6D1D74321C5D}"/>
          </ac:grpSpMkLst>
        </pc:grpChg>
      </pc:sldChg>
      <pc:sldChg chg="modSp add del mod">
        <pc:chgData name="Georgiana Costin" userId="bd08c2a84682c163" providerId="LiveId" clId="{A2890DE5-C195-4068-8D06-0EAED4E4A222}" dt="2023-03-30T01:54:12.643" v="12203" actId="2696"/>
        <pc:sldMkLst>
          <pc:docMk/>
          <pc:sldMk cId="778145381" sldId="289"/>
        </pc:sldMkLst>
        <pc:spChg chg="mod">
          <ac:chgData name="Georgiana Costin" userId="bd08c2a84682c163" providerId="LiveId" clId="{A2890DE5-C195-4068-8D06-0EAED4E4A222}" dt="2023-03-30T01:52:28.399" v="12171" actId="403"/>
          <ac:spMkLst>
            <pc:docMk/>
            <pc:sldMk cId="778145381" sldId="289"/>
            <ac:spMk id="2" creationId="{14A0203B-1BC5-065E-7D2F-3A520C0401C4}"/>
          </ac:spMkLst>
        </pc:spChg>
        <pc:spChg chg="mod">
          <ac:chgData name="Georgiana Costin" userId="bd08c2a84682c163" providerId="LiveId" clId="{A2890DE5-C195-4068-8D06-0EAED4E4A222}" dt="2023-03-30T01:54:04.650" v="12202" actId="20577"/>
          <ac:spMkLst>
            <pc:docMk/>
            <pc:sldMk cId="778145381" sldId="289"/>
            <ac:spMk id="3" creationId="{8155F1D6-0A96-D442-A0CD-2B93EB8F84DF}"/>
          </ac:spMkLst>
        </pc:spChg>
      </pc:sldChg>
      <pc:sldChg chg="new del">
        <pc:chgData name="Georgiana Costin" userId="bd08c2a84682c163" providerId="LiveId" clId="{A2890DE5-C195-4068-8D06-0EAED4E4A222}" dt="2023-03-30T15:06:03.904" v="13147" actId="2696"/>
        <pc:sldMkLst>
          <pc:docMk/>
          <pc:sldMk cId="1512593951" sldId="289"/>
        </pc:sldMkLst>
      </pc:sldChg>
      <pc:sldChg chg="addSp delSp modSp add del mod">
        <pc:chgData name="Georgiana Costin" userId="bd08c2a84682c163" providerId="LiveId" clId="{A2890DE5-C195-4068-8D06-0EAED4E4A222}" dt="2023-03-30T01:56:29.587" v="12213" actId="2696"/>
        <pc:sldMkLst>
          <pc:docMk/>
          <pc:sldMk cId="2619954606" sldId="289"/>
        </pc:sldMkLst>
        <pc:spChg chg="del mod">
          <ac:chgData name="Georgiana Costin" userId="bd08c2a84682c163" providerId="LiveId" clId="{A2890DE5-C195-4068-8D06-0EAED4E4A222}" dt="2023-03-30T01:56:12.387" v="12206" actId="931"/>
          <ac:spMkLst>
            <pc:docMk/>
            <pc:sldMk cId="2619954606" sldId="289"/>
            <ac:spMk id="3" creationId="{8155F1D6-0A96-D442-A0CD-2B93EB8F84DF}"/>
          </ac:spMkLst>
        </pc:spChg>
        <pc:spChg chg="add mod">
          <ac:chgData name="Georgiana Costin" userId="bd08c2a84682c163" providerId="LiveId" clId="{A2890DE5-C195-4068-8D06-0EAED4E4A222}" dt="2023-03-30T01:56:23.731" v="12211" actId="21"/>
          <ac:spMkLst>
            <pc:docMk/>
            <pc:sldMk cId="2619954606" sldId="289"/>
            <ac:spMk id="7" creationId="{D03ED41C-D2E1-EA09-60E8-67D145A9465D}"/>
          </ac:spMkLst>
        </pc:spChg>
        <pc:picChg chg="add del mod">
          <ac:chgData name="Georgiana Costin" userId="bd08c2a84682c163" providerId="LiveId" clId="{A2890DE5-C195-4068-8D06-0EAED4E4A222}" dt="2023-03-30T01:56:23.731" v="12211" actId="21"/>
          <ac:picMkLst>
            <pc:docMk/>
            <pc:sldMk cId="2619954606" sldId="289"/>
            <ac:picMk id="5" creationId="{0AF40E1A-8583-8307-3F47-C75D43A82377}"/>
          </ac:picMkLst>
        </pc:picChg>
      </pc:sldChg>
      <pc:sldChg chg="addSp delSp modSp add mod">
        <pc:chgData name="Georgiana Costin" userId="bd08c2a84682c163" providerId="LiveId" clId="{A2890DE5-C195-4068-8D06-0EAED4E4A222}" dt="2023-04-12T17:39:23.613" v="14502"/>
        <pc:sldMkLst>
          <pc:docMk/>
          <pc:sldMk cId="3843576455" sldId="289"/>
        </pc:sldMkLst>
        <pc:spChg chg="mod">
          <ac:chgData name="Georgiana Costin" userId="bd08c2a84682c163" providerId="LiveId" clId="{A2890DE5-C195-4068-8D06-0EAED4E4A222}" dt="2023-04-07T20:54:47.919" v="13327" actId="20577"/>
          <ac:spMkLst>
            <pc:docMk/>
            <pc:sldMk cId="3843576455" sldId="289"/>
            <ac:spMk id="2" creationId="{84A7FB34-6CD0-DBDA-ACEC-53EC23CA71B2}"/>
          </ac:spMkLst>
        </pc:spChg>
        <pc:spChg chg="add del mod">
          <ac:chgData name="Georgiana Costin" userId="bd08c2a84682c163" providerId="LiveId" clId="{A2890DE5-C195-4068-8D06-0EAED4E4A222}" dt="2023-04-07T20:55:30.529" v="13330" actId="1957"/>
          <ac:spMkLst>
            <pc:docMk/>
            <pc:sldMk cId="3843576455" sldId="289"/>
            <ac:spMk id="4" creationId="{7FBA5E9B-2C20-3DB7-56DF-0E4400C9B2E2}"/>
          </ac:spMkLst>
        </pc:spChg>
        <pc:graphicFrameChg chg="add mod">
          <ac:chgData name="Georgiana Costin" userId="bd08c2a84682c163" providerId="LiveId" clId="{A2890DE5-C195-4068-8D06-0EAED4E4A222}" dt="2023-04-12T17:39:23.613" v="14502"/>
          <ac:graphicFrameMkLst>
            <pc:docMk/>
            <pc:sldMk cId="3843576455" sldId="289"/>
            <ac:graphicFrameMk id="7" creationId="{4F26B022-DF1F-BCAF-A80E-FADE3FE9958A}"/>
          </ac:graphicFrameMkLst>
        </pc:graphicFrameChg>
        <pc:graphicFrameChg chg="del">
          <ac:chgData name="Georgiana Costin" userId="bd08c2a84682c163" providerId="LiveId" clId="{A2890DE5-C195-4068-8D06-0EAED4E4A222}" dt="2023-04-07T20:54:57.747" v="13328" actId="21"/>
          <ac:graphicFrameMkLst>
            <pc:docMk/>
            <pc:sldMk cId="3843576455" sldId="289"/>
            <ac:graphicFrameMk id="10" creationId="{5D7678F1-97F2-8F5F-4F4F-CF224230A247}"/>
          </ac:graphicFrameMkLst>
        </pc:graphicFrameChg>
      </pc:sldChg>
      <pc:sldChg chg="addSp delSp modSp new del mod">
        <pc:chgData name="Georgiana Costin" userId="bd08c2a84682c163" providerId="LiveId" clId="{A2890DE5-C195-4068-8D06-0EAED4E4A222}" dt="2023-04-07T21:16:31.614" v="13500" actId="2696"/>
        <pc:sldMkLst>
          <pc:docMk/>
          <pc:sldMk cId="488060417" sldId="290"/>
        </pc:sldMkLst>
        <pc:spChg chg="del">
          <ac:chgData name="Georgiana Costin" userId="bd08c2a84682c163" providerId="LiveId" clId="{A2890DE5-C195-4068-8D06-0EAED4E4A222}" dt="2023-04-07T21:11:19.050" v="13499" actId="1957"/>
          <ac:spMkLst>
            <pc:docMk/>
            <pc:sldMk cId="488060417" sldId="290"/>
            <ac:spMk id="3" creationId="{583BE2B4-F179-7A24-3C35-ADE7B9DDF547}"/>
          </ac:spMkLst>
        </pc:spChg>
        <pc:graphicFrameChg chg="add mod">
          <ac:chgData name="Georgiana Costin" userId="bd08c2a84682c163" providerId="LiveId" clId="{A2890DE5-C195-4068-8D06-0EAED4E4A222}" dt="2023-04-07T21:11:19.050" v="13499" actId="1957"/>
          <ac:graphicFrameMkLst>
            <pc:docMk/>
            <pc:sldMk cId="488060417" sldId="290"/>
            <ac:graphicFrameMk id="8" creationId="{1BCE349C-509B-8DBA-4926-06C3428140D8}"/>
          </ac:graphicFrameMkLst>
        </pc:graphicFrameChg>
      </pc:sldChg>
      <pc:sldChg chg="addSp modSp new mod">
        <pc:chgData name="Georgiana Costin" userId="bd08c2a84682c163" providerId="LiveId" clId="{A2890DE5-C195-4068-8D06-0EAED4E4A222}" dt="2023-04-07T21:18:03.294" v="13545" actId="14100"/>
        <pc:sldMkLst>
          <pc:docMk/>
          <pc:sldMk cId="1740788508" sldId="290"/>
        </pc:sldMkLst>
        <pc:graphicFrameChg chg="add mod">
          <ac:chgData name="Georgiana Costin" userId="bd08c2a84682c163" providerId="LiveId" clId="{A2890DE5-C195-4068-8D06-0EAED4E4A222}" dt="2023-04-07T21:18:03.294" v="13545" actId="14100"/>
          <ac:graphicFrameMkLst>
            <pc:docMk/>
            <pc:sldMk cId="1740788508" sldId="290"/>
            <ac:graphicFrameMk id="2" creationId="{40EBA1C8-49D0-81CE-BC9F-E1BBB6790B4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2400" b="1" dirty="0">
                <a:solidFill>
                  <a:schemeClr val="tx1"/>
                </a:solidFill>
              </a:rPr>
              <a:t>Sleep Quality of Staff and Students During Remote and In-Person Periods</a:t>
            </a:r>
          </a:p>
        </c:rich>
      </c:tx>
      <c:layout>
        <c:manualLayout>
          <c:xMode val="edge"/>
          <c:yMode val="edge"/>
          <c:x val="0.14535937127759194"/>
          <c:y val="2.396595346434958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375005433557441E-2"/>
          <c:y val="0.12622025299789139"/>
          <c:w val="0.89981825803349358"/>
          <c:h val="0.722040301239660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Staff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Remote Period</c:v>
                </c:pt>
                <c:pt idx="1">
                  <c:v>In-Person Period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6.8259999999999996</c:v>
                </c:pt>
                <c:pt idx="1">
                  <c:v>6.3840000000000003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5C-4219-BEF0-9151AA108C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Sheet1!$A$2:$A$3</c:f>
              <c:strCache>
                <c:ptCount val="2"/>
                <c:pt idx="0">
                  <c:v>Remote Period</c:v>
                </c:pt>
                <c:pt idx="1">
                  <c:v>In-Person Period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6.3860000000000001</c:v>
                </c:pt>
                <c:pt idx="1">
                  <c:v>5.218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5C-4219-BEF0-9151AA108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6801999"/>
        <c:axId val="776224335"/>
      </c:lineChart>
      <c:catAx>
        <c:axId val="1256801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dirty="0">
                    <a:solidFill>
                      <a:schemeClr val="tx1"/>
                    </a:solidFill>
                  </a:rPr>
                  <a:t>Period</a:t>
                </a:r>
                <a:r>
                  <a:rPr lang="en-CA" sz="2000" baseline="0" dirty="0">
                    <a:solidFill>
                      <a:schemeClr val="tx1"/>
                    </a:solidFill>
                  </a:rPr>
                  <a:t> of Time</a:t>
                </a:r>
                <a:endParaRPr lang="fr-FR" sz="20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224335"/>
        <c:crosses val="autoZero"/>
        <c:auto val="1"/>
        <c:lblAlgn val="ctr"/>
        <c:lblOffset val="100"/>
        <c:noMultiLvlLbl val="0"/>
      </c:catAx>
      <c:valAx>
        <c:axId val="776224335"/>
        <c:scaling>
          <c:orientation val="minMax"/>
          <c:max val="8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dirty="0">
                    <a:solidFill>
                      <a:schemeClr val="tx1"/>
                    </a:solidFill>
                  </a:rPr>
                  <a:t>Sleep</a:t>
                </a:r>
                <a:r>
                  <a:rPr lang="en-CA" sz="2000" baseline="0" dirty="0">
                    <a:solidFill>
                      <a:schemeClr val="tx1"/>
                    </a:solidFill>
                  </a:rPr>
                  <a:t> Quality</a:t>
                </a:r>
              </a:p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fr-FR" sz="20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801999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0630771112727839"/>
          <c:y val="0.23025900265127108"/>
          <c:w val="0.16234696900406681"/>
          <c:h val="0.177191675196987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b="1" dirty="0" err="1">
                <a:solidFill>
                  <a:schemeClr val="tx1"/>
                </a:solidFill>
              </a:rPr>
              <a:t>Sleep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err="1">
                <a:solidFill>
                  <a:schemeClr val="tx1"/>
                </a:solidFill>
              </a:rPr>
              <a:t>Quality</a:t>
            </a:r>
            <a:r>
              <a:rPr lang="fr-FR" sz="2400" b="1" baseline="0" dirty="0">
                <a:solidFill>
                  <a:schemeClr val="tx1"/>
                </a:solidFill>
              </a:rPr>
              <a:t> </a:t>
            </a:r>
            <a:r>
              <a:rPr lang="fr-FR" sz="2400" b="1" baseline="0" dirty="0" err="1">
                <a:solidFill>
                  <a:schemeClr val="tx1"/>
                </a:solidFill>
              </a:rPr>
              <a:t>Based</a:t>
            </a:r>
            <a:r>
              <a:rPr lang="fr-FR" sz="2400" b="1" baseline="0" dirty="0">
                <a:solidFill>
                  <a:schemeClr val="tx1"/>
                </a:solidFill>
              </a:rPr>
              <a:t> on </a:t>
            </a:r>
            <a:r>
              <a:rPr lang="fr-FR" sz="2400" b="1" baseline="0" dirty="0" err="1">
                <a:solidFill>
                  <a:schemeClr val="tx1"/>
                </a:solidFill>
              </a:rPr>
              <a:t>Chronotype</a:t>
            </a:r>
            <a:r>
              <a:rPr lang="fr-FR" sz="2400" b="1" baseline="0" dirty="0">
                <a:solidFill>
                  <a:schemeClr val="tx1"/>
                </a:solidFill>
              </a:rPr>
              <a:t> </a:t>
            </a:r>
            <a:r>
              <a:rPr lang="fr-FR" sz="2400" b="1" baseline="0" dirty="0" err="1">
                <a:solidFill>
                  <a:schemeClr val="tx1"/>
                </a:solidFill>
              </a:rPr>
              <a:t>During</a:t>
            </a:r>
            <a:r>
              <a:rPr lang="fr-FR" sz="2400" b="1" baseline="0" dirty="0">
                <a:solidFill>
                  <a:schemeClr val="tx1"/>
                </a:solidFill>
              </a:rPr>
              <a:t> </a:t>
            </a:r>
            <a:r>
              <a:rPr lang="fr-FR" sz="2400" b="1" baseline="0" dirty="0" err="1">
                <a:solidFill>
                  <a:schemeClr val="tx1"/>
                </a:solidFill>
              </a:rPr>
              <a:t>Remote</a:t>
            </a:r>
            <a:r>
              <a:rPr lang="fr-FR" sz="2400" b="1" baseline="0" dirty="0">
                <a:solidFill>
                  <a:schemeClr val="tx1"/>
                </a:solidFill>
              </a:rPr>
              <a:t> and In-Person </a:t>
            </a:r>
            <a:r>
              <a:rPr lang="fr-FR" sz="2400" b="1" baseline="0" dirty="0" err="1">
                <a:solidFill>
                  <a:schemeClr val="tx1"/>
                </a:solidFill>
              </a:rPr>
              <a:t>Periods</a:t>
            </a:r>
            <a:endParaRPr lang="fr-FR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89578200170142"/>
          <c:y val="4.0660525433238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70119293208955E-2"/>
          <c:y val="0.14865615963184206"/>
          <c:w val="0.83573919554770559"/>
          <c:h val="0.702576260496298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Eveningness</c:v>
                </c:pt>
              </c:strCache>
            </c:strRef>
          </c:tx>
          <c:spPr>
            <a:ln w="5080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38100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Lbls>
            <c:delete val="1"/>
          </c:dLbls>
          <c:cat>
            <c:strRef>
              <c:f>Sheet1!$A$2:$A$4</c:f>
              <c:strCache>
                <c:ptCount val="2"/>
                <c:pt idx="0">
                  <c:v>Remote Period</c:v>
                </c:pt>
                <c:pt idx="1">
                  <c:v>In-Person Period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2"/>
                <c:pt idx="0">
                  <c:v>5.0629999999999997</c:v>
                </c:pt>
                <c:pt idx="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9-46B5-949D-720AE7F9A8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strRef>
              <c:f>Sheet1!$A$2:$A$4</c:f>
              <c:strCache>
                <c:ptCount val="2"/>
                <c:pt idx="0">
                  <c:v>Remote Period</c:v>
                </c:pt>
                <c:pt idx="1">
                  <c:v>In-Person Period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2"/>
                <c:pt idx="0">
                  <c:v>6.9109999999999996</c:v>
                </c:pt>
                <c:pt idx="1">
                  <c:v>6.3319999999999999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9F9-46B5-949D-720AE7F9A8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Morningness</c:v>
                </c:pt>
              </c:strCache>
            </c:strRef>
          </c:tx>
          <c:spPr>
            <a:ln w="508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38100">
                <a:solidFill>
                  <a:schemeClr val="accent5"/>
                </a:solidFill>
              </a:ln>
              <a:effectLst/>
            </c:spPr>
          </c:marker>
          <c:dLbls>
            <c:delete val="1"/>
          </c:dLbls>
          <c:cat>
            <c:strRef>
              <c:f>Sheet1!$A$2:$A$4</c:f>
              <c:strCache>
                <c:ptCount val="2"/>
                <c:pt idx="0">
                  <c:v>Remote Period</c:v>
                </c:pt>
                <c:pt idx="1">
                  <c:v>In-Person Period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2"/>
                <c:pt idx="0">
                  <c:v>7.5949999999999998</c:v>
                </c:pt>
                <c:pt idx="1">
                  <c:v>6.2859999999999996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9D-4040-8125-42A7D62B33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64066992"/>
        <c:axId val="1281954528"/>
      </c:lineChart>
      <c:catAx>
        <c:axId val="1764066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dirty="0">
                    <a:solidFill>
                      <a:schemeClr val="tx1"/>
                    </a:solidFill>
                  </a:rPr>
                  <a:t>Period</a:t>
                </a:r>
                <a:r>
                  <a:rPr lang="en-CA" sz="2000" baseline="0" dirty="0">
                    <a:solidFill>
                      <a:schemeClr val="tx1"/>
                    </a:solidFill>
                  </a:rPr>
                  <a:t> of Time</a:t>
                </a:r>
                <a:endParaRPr lang="fr-FR" sz="20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954528"/>
        <c:crosses val="autoZero"/>
        <c:auto val="1"/>
        <c:lblAlgn val="ctr"/>
        <c:lblOffset val="100"/>
        <c:noMultiLvlLbl val="0"/>
      </c:catAx>
      <c:valAx>
        <c:axId val="1281954528"/>
        <c:scaling>
          <c:orientation val="minMax"/>
          <c:max val="8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dirty="0">
                    <a:solidFill>
                      <a:schemeClr val="tx1"/>
                    </a:solidFill>
                  </a:rPr>
                  <a:t>Sleep</a:t>
                </a:r>
                <a:r>
                  <a:rPr lang="en-CA" sz="2000" baseline="0" dirty="0">
                    <a:solidFill>
                      <a:schemeClr val="tx1"/>
                    </a:solidFill>
                  </a:rPr>
                  <a:t> Quality</a:t>
                </a:r>
                <a:endParaRPr lang="fr-FR" sz="20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06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93394667324248"/>
          <c:y val="0.19112487983934287"/>
          <c:w val="0.17868764709453938"/>
          <c:h val="0.412007448580727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15821C-870B-4ED9-95D6-A85217A0B7B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C221D6-03AA-4DDD-8D4D-BEC525416F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Recruited 65 individuals from Dawson College in 2022-2033</a:t>
          </a:r>
        </a:p>
      </dgm:t>
    </dgm:pt>
    <dgm:pt modelId="{3D462240-D8D3-499F-AA6C-102D5AB2F3A0}" type="parTrans" cxnId="{CFB2F6FD-2FD9-449B-855C-9B9BF114AAC8}">
      <dgm:prSet/>
      <dgm:spPr/>
      <dgm:t>
        <a:bodyPr/>
        <a:lstStyle/>
        <a:p>
          <a:endParaRPr lang="en-US"/>
        </a:p>
      </dgm:t>
    </dgm:pt>
    <dgm:pt modelId="{99880276-AE70-4A10-B0F6-4B280139FD83}" type="sibTrans" cxnId="{CFB2F6FD-2FD9-449B-855C-9B9BF114AAC8}">
      <dgm:prSet/>
      <dgm:spPr/>
      <dgm:t>
        <a:bodyPr/>
        <a:lstStyle/>
        <a:p>
          <a:endParaRPr lang="en-US"/>
        </a:p>
      </dgm:t>
    </dgm:pt>
    <dgm:pt modelId="{DD26DB6D-3C9A-4179-976C-142E456AA3C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22 teachers (86% female; 40% were 55 and over)</a:t>
          </a:r>
        </a:p>
      </dgm:t>
    </dgm:pt>
    <dgm:pt modelId="{EE273FD2-DE17-44E3-9E89-C0C4970909AF}" type="parTrans" cxnId="{C8F0A608-2B10-48C6-861E-CA2BDFBEBC7B}">
      <dgm:prSet/>
      <dgm:spPr/>
      <dgm:t>
        <a:bodyPr/>
        <a:lstStyle/>
        <a:p>
          <a:endParaRPr lang="en-US"/>
        </a:p>
      </dgm:t>
    </dgm:pt>
    <dgm:pt modelId="{EC2F0E8D-4291-4270-A29D-976A7D4B6168}" type="sibTrans" cxnId="{C8F0A608-2B10-48C6-861E-CA2BDFBEBC7B}">
      <dgm:prSet/>
      <dgm:spPr/>
      <dgm:t>
        <a:bodyPr/>
        <a:lstStyle/>
        <a:p>
          <a:endParaRPr lang="en-US"/>
        </a:p>
      </dgm:t>
    </dgm:pt>
    <dgm:pt modelId="{7DC9063A-D621-4F0B-A482-B4B47AC3B9E0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21 non-teaching staff (76% female ; 67% were 45 and over)</a:t>
          </a:r>
        </a:p>
      </dgm:t>
    </dgm:pt>
    <dgm:pt modelId="{C6F9C658-CCE7-4057-BC47-94CE94E14AA4}" type="parTrans" cxnId="{437D41BC-A86E-41E6-9400-743CF714B3F9}">
      <dgm:prSet/>
      <dgm:spPr/>
      <dgm:t>
        <a:bodyPr/>
        <a:lstStyle/>
        <a:p>
          <a:endParaRPr lang="en-US"/>
        </a:p>
      </dgm:t>
    </dgm:pt>
    <dgm:pt modelId="{7A3FE234-DA66-4576-AB03-2D261BFB5507}" type="sibTrans" cxnId="{437D41BC-A86E-41E6-9400-743CF714B3F9}">
      <dgm:prSet/>
      <dgm:spPr/>
      <dgm:t>
        <a:bodyPr/>
        <a:lstStyle/>
        <a:p>
          <a:endParaRPr lang="en-US"/>
        </a:p>
      </dgm:t>
    </dgm:pt>
    <dgm:pt modelId="{4C5A3E14-0A34-47E6-94FC-8BF4BB794556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22 students (59.1% female, 31.8% male, 9.1% other ; 82% were between 18-24)</a:t>
          </a:r>
        </a:p>
      </dgm:t>
    </dgm:pt>
    <dgm:pt modelId="{B73B20B3-FE2A-44E9-9F40-2B4E3FA0CD35}" type="parTrans" cxnId="{443CDCDA-DF11-4389-9172-C610A001B650}">
      <dgm:prSet/>
      <dgm:spPr/>
      <dgm:t>
        <a:bodyPr/>
        <a:lstStyle/>
        <a:p>
          <a:endParaRPr lang="en-US"/>
        </a:p>
      </dgm:t>
    </dgm:pt>
    <dgm:pt modelId="{943B0FAF-C28B-4767-89CB-52D50F2D0F0A}" type="sibTrans" cxnId="{443CDCDA-DF11-4389-9172-C610A001B650}">
      <dgm:prSet/>
      <dgm:spPr/>
      <dgm:t>
        <a:bodyPr/>
        <a:lstStyle/>
        <a:p>
          <a:endParaRPr lang="en-US"/>
        </a:p>
      </dgm:t>
    </dgm:pt>
    <dgm:pt modelId="{124BC20F-E5C6-4DCE-818A-86D584E497B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2800" dirty="0">
              <a:solidFill>
                <a:schemeClr val="tx2"/>
              </a:solidFill>
            </a:rPr>
            <a:t>Email-based study</a:t>
          </a:r>
        </a:p>
      </dgm:t>
    </dgm:pt>
    <dgm:pt modelId="{BE3BED38-7F62-4ABF-9792-2645354EE7FE}" type="parTrans" cxnId="{9E855C6F-C4DF-4D7F-A5CE-B621723B097E}">
      <dgm:prSet/>
      <dgm:spPr/>
      <dgm:t>
        <a:bodyPr/>
        <a:lstStyle/>
        <a:p>
          <a:endParaRPr lang="en-US"/>
        </a:p>
      </dgm:t>
    </dgm:pt>
    <dgm:pt modelId="{071E24EE-681C-4791-B6BD-0CA6C36BCFEE}" type="sibTrans" cxnId="{9E855C6F-C4DF-4D7F-A5CE-B621723B097E}">
      <dgm:prSet/>
      <dgm:spPr/>
      <dgm:t>
        <a:bodyPr/>
        <a:lstStyle/>
        <a:p>
          <a:endParaRPr lang="en-US"/>
        </a:p>
      </dgm:t>
    </dgm:pt>
    <dgm:pt modelId="{4C0592EC-B182-4CBE-8C92-7C2B068A0F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Participants completed: </a:t>
          </a:r>
        </a:p>
      </dgm:t>
    </dgm:pt>
    <dgm:pt modelId="{A5EFC596-4A6B-4570-B75B-3C9D15958D76}" type="parTrans" cxnId="{6BDCF8D6-3C1C-4223-B8E6-CFD21DA7BB9F}">
      <dgm:prSet/>
      <dgm:spPr/>
      <dgm:t>
        <a:bodyPr/>
        <a:lstStyle/>
        <a:p>
          <a:endParaRPr lang="en-US"/>
        </a:p>
      </dgm:t>
    </dgm:pt>
    <dgm:pt modelId="{FC8C8430-7DAC-4113-9196-A8FD9F496A28}" type="sibTrans" cxnId="{6BDCF8D6-3C1C-4223-B8E6-CFD21DA7BB9F}">
      <dgm:prSet/>
      <dgm:spPr/>
      <dgm:t>
        <a:bodyPr/>
        <a:lstStyle/>
        <a:p>
          <a:endParaRPr lang="en-US"/>
        </a:p>
      </dgm:t>
    </dgm:pt>
    <dgm:pt modelId="{E8FF1DAD-7E92-4FF6-A771-FF07909FC53B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Two 10-point questions about their sleep quality </a:t>
          </a:r>
          <a:r>
            <a:rPr lang="en-US" sz="1800" dirty="0">
              <a:solidFill>
                <a:schemeClr val="tx2"/>
              </a:solidFill>
            </a:rPr>
            <a:t>(</a:t>
          </a:r>
          <a:r>
            <a:rPr lang="en-US" sz="1800" dirty="0" err="1">
              <a:solidFill>
                <a:schemeClr val="tx2"/>
              </a:solidFill>
            </a:rPr>
            <a:t>Bailes</a:t>
          </a:r>
          <a:r>
            <a:rPr lang="en-US" sz="1800" dirty="0">
              <a:solidFill>
                <a:schemeClr val="tx2"/>
              </a:solidFill>
            </a:rPr>
            <a:t> et al., 2023)</a:t>
          </a:r>
        </a:p>
      </dgm:t>
    </dgm:pt>
    <dgm:pt modelId="{EF715567-F46B-4B46-A2AD-0504970418B4}" type="parTrans" cxnId="{DB9B82AD-0BFA-4ED1-B254-53248F750134}">
      <dgm:prSet/>
      <dgm:spPr/>
      <dgm:t>
        <a:bodyPr/>
        <a:lstStyle/>
        <a:p>
          <a:endParaRPr lang="en-US"/>
        </a:p>
      </dgm:t>
    </dgm:pt>
    <dgm:pt modelId="{2E328CC5-8EB3-4DF6-98E9-A5AEFE4A8137}" type="sibTrans" cxnId="{DB9B82AD-0BFA-4ED1-B254-53248F750134}">
      <dgm:prSet/>
      <dgm:spPr/>
      <dgm:t>
        <a:bodyPr/>
        <a:lstStyle/>
        <a:p>
          <a:endParaRPr lang="en-US"/>
        </a:p>
      </dgm:t>
    </dgm:pt>
    <dgm:pt modelId="{89148E72-3DF9-4398-AB1C-AA436A56CA98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Demographic questions</a:t>
          </a:r>
        </a:p>
      </dgm:t>
    </dgm:pt>
    <dgm:pt modelId="{AC6FFA1C-02D8-4D72-94A4-2AA756A466B2}" type="parTrans" cxnId="{A9F29918-3AAB-4002-AA30-DEEFE478A16C}">
      <dgm:prSet/>
      <dgm:spPr/>
      <dgm:t>
        <a:bodyPr/>
        <a:lstStyle/>
        <a:p>
          <a:endParaRPr lang="en-US"/>
        </a:p>
      </dgm:t>
    </dgm:pt>
    <dgm:pt modelId="{D3265A97-732E-4FF9-8919-D30BD8B649DE}" type="sibTrans" cxnId="{A9F29918-3AAB-4002-AA30-DEEFE478A16C}">
      <dgm:prSet/>
      <dgm:spPr/>
      <dgm:t>
        <a:bodyPr/>
        <a:lstStyle/>
        <a:p>
          <a:endParaRPr lang="en-US"/>
        </a:p>
      </dgm:t>
    </dgm:pt>
    <dgm:pt modelId="{41AB75C2-2A73-4745-A5D0-B57CAC63C552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800" dirty="0">
              <a:solidFill>
                <a:schemeClr val="tx2"/>
              </a:solidFill>
            </a:rPr>
            <a:t>Reduced </a:t>
          </a:r>
          <a:r>
            <a:rPr lang="en-US" sz="2800" dirty="0" err="1">
              <a:solidFill>
                <a:schemeClr val="tx2"/>
              </a:solidFill>
            </a:rPr>
            <a:t>Morningness-Eveningness</a:t>
          </a:r>
          <a:r>
            <a:rPr lang="en-US" sz="2800" dirty="0">
              <a:solidFill>
                <a:schemeClr val="tx2"/>
              </a:solidFill>
            </a:rPr>
            <a:t> Questionnaire </a:t>
          </a:r>
          <a:r>
            <a:rPr lang="en-US" sz="1800" dirty="0">
              <a:solidFill>
                <a:schemeClr val="tx2"/>
              </a:solidFill>
            </a:rPr>
            <a:t>(</a:t>
          </a:r>
          <a:r>
            <a:rPr lang="en-US" sz="1800" dirty="0" err="1">
              <a:solidFill>
                <a:schemeClr val="tx2"/>
              </a:solidFill>
            </a:rPr>
            <a:t>Chelminski</a:t>
          </a:r>
          <a:r>
            <a:rPr lang="en-US" sz="1800" dirty="0">
              <a:solidFill>
                <a:schemeClr val="tx2"/>
              </a:solidFill>
            </a:rPr>
            <a:t> et al., 2000)</a:t>
          </a:r>
          <a:endParaRPr lang="en-US" sz="2800" dirty="0">
            <a:solidFill>
              <a:schemeClr val="tx2"/>
            </a:solidFill>
          </a:endParaRPr>
        </a:p>
      </dgm:t>
    </dgm:pt>
    <dgm:pt modelId="{92F96220-D41C-4329-9109-E689D4B582F3}" type="parTrans" cxnId="{F3F0AA34-453D-4513-88F8-25B123DB7F69}">
      <dgm:prSet/>
      <dgm:spPr/>
      <dgm:t>
        <a:bodyPr/>
        <a:lstStyle/>
        <a:p>
          <a:endParaRPr lang="en-US"/>
        </a:p>
      </dgm:t>
    </dgm:pt>
    <dgm:pt modelId="{3A8D29CF-2AE6-4506-95C9-FBDC25DDF4A8}" type="sibTrans" cxnId="{F3F0AA34-453D-4513-88F8-25B123DB7F69}">
      <dgm:prSet/>
      <dgm:spPr/>
      <dgm:t>
        <a:bodyPr/>
        <a:lstStyle/>
        <a:p>
          <a:endParaRPr lang="en-US"/>
        </a:p>
      </dgm:t>
    </dgm:pt>
    <dgm:pt modelId="{C1358386-8C0F-4BB3-9393-2CB77DDF2125}" type="pres">
      <dgm:prSet presAssocID="{3E15821C-870B-4ED9-95D6-A85217A0B7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6C8A18-C8C7-4A93-91EF-49D6D7C6949B}" type="pres">
      <dgm:prSet presAssocID="{CEC221D6-03AA-4DDD-8D4D-BEC525416FD1}" presName="parentLin" presStyleCnt="0"/>
      <dgm:spPr/>
    </dgm:pt>
    <dgm:pt modelId="{7810CC27-D7C9-46FB-AA9D-11BFC321D309}" type="pres">
      <dgm:prSet presAssocID="{CEC221D6-03AA-4DDD-8D4D-BEC525416FD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DD54CE9-FE5F-42D9-B760-D21D7A3A68D7}" type="pres">
      <dgm:prSet presAssocID="{CEC221D6-03AA-4DDD-8D4D-BEC525416FD1}" presName="parentText" presStyleLbl="node1" presStyleIdx="0" presStyleCnt="3" custScaleX="150037" custLinFactNeighborX="13097" custLinFactNeighborY="-19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CE27-8F5B-41A1-BB97-944198D63DD2}" type="pres">
      <dgm:prSet presAssocID="{CEC221D6-03AA-4DDD-8D4D-BEC525416FD1}" presName="negativeSpace" presStyleCnt="0"/>
      <dgm:spPr/>
    </dgm:pt>
    <dgm:pt modelId="{C68E5A34-1C65-413D-A7CD-C5E63E19E36D}" type="pres">
      <dgm:prSet presAssocID="{CEC221D6-03AA-4DDD-8D4D-BEC525416FD1}" presName="childText" presStyleLbl="conFgAcc1" presStyleIdx="0" presStyleCnt="3" custScaleY="110345" custLinFactY="-2770" custLinFactNeighborX="-46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0FFAC-6354-4BDA-9851-AB508C850094}" type="pres">
      <dgm:prSet presAssocID="{99880276-AE70-4A10-B0F6-4B280139FD83}" presName="spaceBetweenRectangles" presStyleCnt="0"/>
      <dgm:spPr/>
    </dgm:pt>
    <dgm:pt modelId="{9377E4E8-A883-4CE0-A201-F5717E20E7BA}" type="pres">
      <dgm:prSet presAssocID="{124BC20F-E5C6-4DCE-818A-86D584E497BE}" presName="parentLin" presStyleCnt="0"/>
      <dgm:spPr/>
    </dgm:pt>
    <dgm:pt modelId="{1C4C7DC4-D66F-432E-A2E5-DE090874E3BC}" type="pres">
      <dgm:prSet presAssocID="{124BC20F-E5C6-4DCE-818A-86D584E497B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C9D81FE-72C6-4CE8-9BEE-FE490EAE296F}" type="pres">
      <dgm:prSet presAssocID="{124BC20F-E5C6-4DCE-818A-86D584E497BE}" presName="parentText" presStyleLbl="node1" presStyleIdx="1" presStyleCnt="3" custScaleX="142857" custLinFactNeighborX="229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A7951-AD49-4B51-9A69-2843DEF14E92}" type="pres">
      <dgm:prSet presAssocID="{124BC20F-E5C6-4DCE-818A-86D584E497BE}" presName="negativeSpace" presStyleCnt="0"/>
      <dgm:spPr/>
    </dgm:pt>
    <dgm:pt modelId="{4240DFC3-B19B-4A36-9C3D-DCC7CD0E6F26}" type="pres">
      <dgm:prSet presAssocID="{124BC20F-E5C6-4DCE-818A-86D584E497BE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>
              <a:lumMod val="60000"/>
              <a:lumOff val="40000"/>
            </a:schemeClr>
          </a:solidFill>
        </a:ln>
      </dgm:spPr>
    </dgm:pt>
    <dgm:pt modelId="{950064FF-3A57-4766-892C-A25FD01E9510}" type="pres">
      <dgm:prSet presAssocID="{071E24EE-681C-4791-B6BD-0CA6C36BCFEE}" presName="spaceBetweenRectangles" presStyleCnt="0"/>
      <dgm:spPr/>
    </dgm:pt>
    <dgm:pt modelId="{1092FA07-1ADE-4038-A17B-AF3FCCA1888D}" type="pres">
      <dgm:prSet presAssocID="{4C0592EC-B182-4CBE-8C92-7C2B068A0F97}" presName="parentLin" presStyleCnt="0"/>
      <dgm:spPr/>
    </dgm:pt>
    <dgm:pt modelId="{B6E1833B-B9E9-4BD3-BC8B-3DC90EF4B7A2}" type="pres">
      <dgm:prSet presAssocID="{4C0592EC-B182-4CBE-8C92-7C2B068A0F9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AEAF871-0288-4806-BA49-2A4A94A12711}" type="pres">
      <dgm:prSet presAssocID="{4C0592EC-B182-4CBE-8C92-7C2B068A0F97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95B84-C8DB-4CB3-ACE7-BF3B73E8715D}" type="pres">
      <dgm:prSet presAssocID="{4C0592EC-B182-4CBE-8C92-7C2B068A0F97}" presName="negativeSpace" presStyleCnt="0"/>
      <dgm:spPr/>
    </dgm:pt>
    <dgm:pt modelId="{07C3F48B-01B4-4679-A78C-8C70B54663E1}" type="pres">
      <dgm:prSet presAssocID="{4C0592EC-B182-4CBE-8C92-7C2B068A0F9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DCF8D6-3C1C-4223-B8E6-CFD21DA7BB9F}" srcId="{3E15821C-870B-4ED9-95D6-A85217A0B7B1}" destId="{4C0592EC-B182-4CBE-8C92-7C2B068A0F97}" srcOrd="2" destOrd="0" parTransId="{A5EFC596-4A6B-4570-B75B-3C9D15958D76}" sibTransId="{FC8C8430-7DAC-4113-9196-A8FD9F496A28}"/>
    <dgm:cxn modelId="{08CD48A2-B317-49FC-AC47-FF75E59A8371}" type="presOf" srcId="{4C5A3E14-0A34-47E6-94FC-8BF4BB794556}" destId="{C68E5A34-1C65-413D-A7CD-C5E63E19E36D}" srcOrd="0" destOrd="2" presId="urn:microsoft.com/office/officeart/2005/8/layout/list1"/>
    <dgm:cxn modelId="{C58D3BE8-562D-41CC-B22B-38BC82082137}" type="presOf" srcId="{41AB75C2-2A73-4745-A5D0-B57CAC63C552}" destId="{07C3F48B-01B4-4679-A78C-8C70B54663E1}" srcOrd="0" destOrd="2" presId="urn:microsoft.com/office/officeart/2005/8/layout/list1"/>
    <dgm:cxn modelId="{02BD93A2-260B-425E-A825-1C5C8545BE10}" type="presOf" srcId="{CEC221D6-03AA-4DDD-8D4D-BEC525416FD1}" destId="{3DD54CE9-FE5F-42D9-B760-D21D7A3A68D7}" srcOrd="1" destOrd="0" presId="urn:microsoft.com/office/officeart/2005/8/layout/list1"/>
    <dgm:cxn modelId="{5CFC6CFC-008E-4297-AEA2-F9922FD9B8C0}" type="presOf" srcId="{CEC221D6-03AA-4DDD-8D4D-BEC525416FD1}" destId="{7810CC27-D7C9-46FB-AA9D-11BFC321D309}" srcOrd="0" destOrd="0" presId="urn:microsoft.com/office/officeart/2005/8/layout/list1"/>
    <dgm:cxn modelId="{188B6741-9CF2-4DCC-82F7-9C9A62915B5E}" type="presOf" srcId="{124BC20F-E5C6-4DCE-818A-86D584E497BE}" destId="{1C4C7DC4-D66F-432E-A2E5-DE090874E3BC}" srcOrd="0" destOrd="0" presId="urn:microsoft.com/office/officeart/2005/8/layout/list1"/>
    <dgm:cxn modelId="{9E855C6F-C4DF-4D7F-A5CE-B621723B097E}" srcId="{3E15821C-870B-4ED9-95D6-A85217A0B7B1}" destId="{124BC20F-E5C6-4DCE-818A-86D584E497BE}" srcOrd="1" destOrd="0" parTransId="{BE3BED38-7F62-4ABF-9792-2645354EE7FE}" sibTransId="{071E24EE-681C-4791-B6BD-0CA6C36BCFEE}"/>
    <dgm:cxn modelId="{61AA30A1-7916-4898-9E3B-A11D5DD4C2AC}" type="presOf" srcId="{4C0592EC-B182-4CBE-8C92-7C2B068A0F97}" destId="{B6E1833B-B9E9-4BD3-BC8B-3DC90EF4B7A2}" srcOrd="0" destOrd="0" presId="urn:microsoft.com/office/officeart/2005/8/layout/list1"/>
    <dgm:cxn modelId="{F3F0AA34-453D-4513-88F8-25B123DB7F69}" srcId="{4C0592EC-B182-4CBE-8C92-7C2B068A0F97}" destId="{41AB75C2-2A73-4745-A5D0-B57CAC63C552}" srcOrd="2" destOrd="0" parTransId="{92F96220-D41C-4329-9109-E689D4B582F3}" sibTransId="{3A8D29CF-2AE6-4506-95C9-FBDC25DDF4A8}"/>
    <dgm:cxn modelId="{CFB2F6FD-2FD9-449B-855C-9B9BF114AAC8}" srcId="{3E15821C-870B-4ED9-95D6-A85217A0B7B1}" destId="{CEC221D6-03AA-4DDD-8D4D-BEC525416FD1}" srcOrd="0" destOrd="0" parTransId="{3D462240-D8D3-499F-AA6C-102D5AB2F3A0}" sibTransId="{99880276-AE70-4A10-B0F6-4B280139FD83}"/>
    <dgm:cxn modelId="{437D41BC-A86E-41E6-9400-743CF714B3F9}" srcId="{CEC221D6-03AA-4DDD-8D4D-BEC525416FD1}" destId="{7DC9063A-D621-4F0B-A482-B4B47AC3B9E0}" srcOrd="1" destOrd="0" parTransId="{C6F9C658-CCE7-4057-BC47-94CE94E14AA4}" sibTransId="{7A3FE234-DA66-4576-AB03-2D261BFB5507}"/>
    <dgm:cxn modelId="{2630F91E-E708-4735-8FC1-0931513B0E0B}" type="presOf" srcId="{4C0592EC-B182-4CBE-8C92-7C2B068A0F97}" destId="{3AEAF871-0288-4806-BA49-2A4A94A12711}" srcOrd="1" destOrd="0" presId="urn:microsoft.com/office/officeart/2005/8/layout/list1"/>
    <dgm:cxn modelId="{A9F29918-3AAB-4002-AA30-DEEFE478A16C}" srcId="{4C0592EC-B182-4CBE-8C92-7C2B068A0F97}" destId="{89148E72-3DF9-4398-AB1C-AA436A56CA98}" srcOrd="1" destOrd="0" parTransId="{AC6FFA1C-02D8-4D72-94A4-2AA756A466B2}" sibTransId="{D3265A97-732E-4FF9-8919-D30BD8B649DE}"/>
    <dgm:cxn modelId="{BB5E1A22-575E-4561-8549-D0F26047C390}" type="presOf" srcId="{89148E72-3DF9-4398-AB1C-AA436A56CA98}" destId="{07C3F48B-01B4-4679-A78C-8C70B54663E1}" srcOrd="0" destOrd="1" presId="urn:microsoft.com/office/officeart/2005/8/layout/list1"/>
    <dgm:cxn modelId="{6B2043F1-EB84-415D-B886-9F650597D5F0}" type="presOf" srcId="{3E15821C-870B-4ED9-95D6-A85217A0B7B1}" destId="{C1358386-8C0F-4BB3-9393-2CB77DDF2125}" srcOrd="0" destOrd="0" presId="urn:microsoft.com/office/officeart/2005/8/layout/list1"/>
    <dgm:cxn modelId="{C8F0A608-2B10-48C6-861E-CA2BDFBEBC7B}" srcId="{CEC221D6-03AA-4DDD-8D4D-BEC525416FD1}" destId="{DD26DB6D-3C9A-4179-976C-142E456AA3C1}" srcOrd="0" destOrd="0" parTransId="{EE273FD2-DE17-44E3-9E89-C0C4970909AF}" sibTransId="{EC2F0E8D-4291-4270-A29D-976A7D4B6168}"/>
    <dgm:cxn modelId="{DB9B82AD-0BFA-4ED1-B254-53248F750134}" srcId="{4C0592EC-B182-4CBE-8C92-7C2B068A0F97}" destId="{E8FF1DAD-7E92-4FF6-A771-FF07909FC53B}" srcOrd="0" destOrd="0" parTransId="{EF715567-F46B-4B46-A2AD-0504970418B4}" sibTransId="{2E328CC5-8EB3-4DF6-98E9-A5AEFE4A8137}"/>
    <dgm:cxn modelId="{34E3FCD7-7A5B-4508-A385-68912B4D1CA2}" type="presOf" srcId="{E8FF1DAD-7E92-4FF6-A771-FF07909FC53B}" destId="{07C3F48B-01B4-4679-A78C-8C70B54663E1}" srcOrd="0" destOrd="0" presId="urn:microsoft.com/office/officeart/2005/8/layout/list1"/>
    <dgm:cxn modelId="{A3261699-7594-4F3F-9F0C-371ACE11E6E2}" type="presOf" srcId="{DD26DB6D-3C9A-4179-976C-142E456AA3C1}" destId="{C68E5A34-1C65-413D-A7CD-C5E63E19E36D}" srcOrd="0" destOrd="0" presId="urn:microsoft.com/office/officeart/2005/8/layout/list1"/>
    <dgm:cxn modelId="{443CDCDA-DF11-4389-9172-C610A001B650}" srcId="{CEC221D6-03AA-4DDD-8D4D-BEC525416FD1}" destId="{4C5A3E14-0A34-47E6-94FC-8BF4BB794556}" srcOrd="2" destOrd="0" parTransId="{B73B20B3-FE2A-44E9-9F40-2B4E3FA0CD35}" sibTransId="{943B0FAF-C28B-4767-89CB-52D50F2D0F0A}"/>
    <dgm:cxn modelId="{DEFA0F9E-0027-4834-851B-664F87A738E8}" type="presOf" srcId="{7DC9063A-D621-4F0B-A482-B4B47AC3B9E0}" destId="{C68E5A34-1C65-413D-A7CD-C5E63E19E36D}" srcOrd="0" destOrd="1" presId="urn:microsoft.com/office/officeart/2005/8/layout/list1"/>
    <dgm:cxn modelId="{32AC4BA1-0546-4A39-909D-9382A97C04CA}" type="presOf" srcId="{124BC20F-E5C6-4DCE-818A-86D584E497BE}" destId="{7C9D81FE-72C6-4CE8-9BEE-FE490EAE296F}" srcOrd="1" destOrd="0" presId="urn:microsoft.com/office/officeart/2005/8/layout/list1"/>
    <dgm:cxn modelId="{F62B9FED-6916-49B9-AE22-04014BA6D70F}" type="presParOf" srcId="{C1358386-8C0F-4BB3-9393-2CB77DDF2125}" destId="{716C8A18-C8C7-4A93-91EF-49D6D7C6949B}" srcOrd="0" destOrd="0" presId="urn:microsoft.com/office/officeart/2005/8/layout/list1"/>
    <dgm:cxn modelId="{6A7C18A2-51D4-4688-8379-215AA3C90443}" type="presParOf" srcId="{716C8A18-C8C7-4A93-91EF-49D6D7C6949B}" destId="{7810CC27-D7C9-46FB-AA9D-11BFC321D309}" srcOrd="0" destOrd="0" presId="urn:microsoft.com/office/officeart/2005/8/layout/list1"/>
    <dgm:cxn modelId="{E9FB6A67-7F84-4E9F-BBE5-65C8A6AC8BDD}" type="presParOf" srcId="{716C8A18-C8C7-4A93-91EF-49D6D7C6949B}" destId="{3DD54CE9-FE5F-42D9-B760-D21D7A3A68D7}" srcOrd="1" destOrd="0" presId="urn:microsoft.com/office/officeart/2005/8/layout/list1"/>
    <dgm:cxn modelId="{F98322F0-86D4-4726-BBA1-87CF836952FF}" type="presParOf" srcId="{C1358386-8C0F-4BB3-9393-2CB77DDF2125}" destId="{E612CE27-8F5B-41A1-BB97-944198D63DD2}" srcOrd="1" destOrd="0" presId="urn:microsoft.com/office/officeart/2005/8/layout/list1"/>
    <dgm:cxn modelId="{5525273C-006E-4207-AA78-CB65067962D3}" type="presParOf" srcId="{C1358386-8C0F-4BB3-9393-2CB77DDF2125}" destId="{C68E5A34-1C65-413D-A7CD-C5E63E19E36D}" srcOrd="2" destOrd="0" presId="urn:microsoft.com/office/officeart/2005/8/layout/list1"/>
    <dgm:cxn modelId="{DAB7D722-630D-4E3D-9194-8CC137C4DCCC}" type="presParOf" srcId="{C1358386-8C0F-4BB3-9393-2CB77DDF2125}" destId="{71A0FFAC-6354-4BDA-9851-AB508C850094}" srcOrd="3" destOrd="0" presId="urn:microsoft.com/office/officeart/2005/8/layout/list1"/>
    <dgm:cxn modelId="{432B49BE-D62E-4228-BE40-377B29C9932D}" type="presParOf" srcId="{C1358386-8C0F-4BB3-9393-2CB77DDF2125}" destId="{9377E4E8-A883-4CE0-A201-F5717E20E7BA}" srcOrd="4" destOrd="0" presId="urn:microsoft.com/office/officeart/2005/8/layout/list1"/>
    <dgm:cxn modelId="{59CF4714-F1DC-4832-8577-4E9F6AD6208D}" type="presParOf" srcId="{9377E4E8-A883-4CE0-A201-F5717E20E7BA}" destId="{1C4C7DC4-D66F-432E-A2E5-DE090874E3BC}" srcOrd="0" destOrd="0" presId="urn:microsoft.com/office/officeart/2005/8/layout/list1"/>
    <dgm:cxn modelId="{D1BABD10-1190-4CBD-A9F2-E158FC2ADC19}" type="presParOf" srcId="{9377E4E8-A883-4CE0-A201-F5717E20E7BA}" destId="{7C9D81FE-72C6-4CE8-9BEE-FE490EAE296F}" srcOrd="1" destOrd="0" presId="urn:microsoft.com/office/officeart/2005/8/layout/list1"/>
    <dgm:cxn modelId="{6DA70A04-93FC-48BD-8D5E-B18135498FF0}" type="presParOf" srcId="{C1358386-8C0F-4BB3-9393-2CB77DDF2125}" destId="{2BCA7951-AD49-4B51-9A69-2843DEF14E92}" srcOrd="5" destOrd="0" presId="urn:microsoft.com/office/officeart/2005/8/layout/list1"/>
    <dgm:cxn modelId="{45846B06-74D9-404C-A18A-E57BEC862D68}" type="presParOf" srcId="{C1358386-8C0F-4BB3-9393-2CB77DDF2125}" destId="{4240DFC3-B19B-4A36-9C3D-DCC7CD0E6F26}" srcOrd="6" destOrd="0" presId="urn:microsoft.com/office/officeart/2005/8/layout/list1"/>
    <dgm:cxn modelId="{A912FE4D-047B-4E8B-AD94-BE626BFC32C5}" type="presParOf" srcId="{C1358386-8C0F-4BB3-9393-2CB77DDF2125}" destId="{950064FF-3A57-4766-892C-A25FD01E9510}" srcOrd="7" destOrd="0" presId="urn:microsoft.com/office/officeart/2005/8/layout/list1"/>
    <dgm:cxn modelId="{EA1E7D0A-2C05-4756-BB4B-330856B169C6}" type="presParOf" srcId="{C1358386-8C0F-4BB3-9393-2CB77DDF2125}" destId="{1092FA07-1ADE-4038-A17B-AF3FCCA1888D}" srcOrd="8" destOrd="0" presId="urn:microsoft.com/office/officeart/2005/8/layout/list1"/>
    <dgm:cxn modelId="{6AB535DD-F4B4-4729-8724-986ABCC7B7A0}" type="presParOf" srcId="{1092FA07-1ADE-4038-A17B-AF3FCCA1888D}" destId="{B6E1833B-B9E9-4BD3-BC8B-3DC90EF4B7A2}" srcOrd="0" destOrd="0" presId="urn:microsoft.com/office/officeart/2005/8/layout/list1"/>
    <dgm:cxn modelId="{14CD6116-6389-4E6B-BD90-1B8987B35D32}" type="presParOf" srcId="{1092FA07-1ADE-4038-A17B-AF3FCCA1888D}" destId="{3AEAF871-0288-4806-BA49-2A4A94A12711}" srcOrd="1" destOrd="0" presId="urn:microsoft.com/office/officeart/2005/8/layout/list1"/>
    <dgm:cxn modelId="{898B34D6-ECB0-456E-8998-98015235D5B5}" type="presParOf" srcId="{C1358386-8C0F-4BB3-9393-2CB77DDF2125}" destId="{14195B84-C8DB-4CB3-ACE7-BF3B73E8715D}" srcOrd="9" destOrd="0" presId="urn:microsoft.com/office/officeart/2005/8/layout/list1"/>
    <dgm:cxn modelId="{A0722138-B3E6-431A-A1B2-42A0CC11CF9A}" type="presParOf" srcId="{C1358386-8C0F-4BB3-9393-2CB77DDF2125}" destId="{07C3F48B-01B4-4679-A78C-8C70B54663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FEDB0-1956-48C2-BB80-07CDEFEDD5A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44D86D-B8EC-4B8D-A756-122CFFE7B21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CA" dirty="0">
              <a:solidFill>
                <a:schemeClr val="tx2"/>
              </a:solidFill>
            </a:rPr>
            <a:t>Hypotheses:</a:t>
          </a:r>
          <a:endParaRPr lang="en-US" dirty="0">
            <a:solidFill>
              <a:schemeClr val="tx2"/>
            </a:solidFill>
          </a:endParaRPr>
        </a:p>
      </dgm:t>
    </dgm:pt>
    <dgm:pt modelId="{AB8A1EF9-36ED-4FE0-99B1-270715147FB8}" type="parTrans" cxnId="{CBA1C2E7-D399-4E77-9075-DFB6AE53C3EA}">
      <dgm:prSet/>
      <dgm:spPr/>
      <dgm:t>
        <a:bodyPr/>
        <a:lstStyle/>
        <a:p>
          <a:endParaRPr lang="en-US"/>
        </a:p>
      </dgm:t>
    </dgm:pt>
    <dgm:pt modelId="{936AEBCB-254E-4997-ADC9-5BBC8B5EB182}" type="sibTrans" cxnId="{CBA1C2E7-D399-4E77-9075-DFB6AE53C3EA}">
      <dgm:prSet/>
      <dgm:spPr/>
      <dgm:t>
        <a:bodyPr/>
        <a:lstStyle/>
        <a:p>
          <a:endParaRPr lang="en-US"/>
        </a:p>
      </dgm:t>
    </dgm:pt>
    <dgm:pt modelId="{FF868389-AE7B-4EB5-AA24-507E9552FB88}">
      <dgm:prSet custT="1"/>
      <dgm:spPr/>
      <dgm:t>
        <a:bodyPr/>
        <a:lstStyle/>
        <a:p>
          <a:r>
            <a:rPr lang="en-CA" sz="3200" dirty="0" err="1">
              <a:solidFill>
                <a:schemeClr val="tx2"/>
              </a:solidFill>
            </a:rPr>
            <a:t>Eveningness</a:t>
          </a:r>
          <a:r>
            <a:rPr lang="en-CA" sz="3200" dirty="0">
              <a:solidFill>
                <a:schemeClr val="tx2"/>
              </a:solidFill>
            </a:rPr>
            <a:t> chronotype: Sleep quality remote semester &gt; Sleep quality in-person semester</a:t>
          </a:r>
          <a:endParaRPr lang="en-US" sz="3200" dirty="0">
            <a:solidFill>
              <a:schemeClr val="tx2"/>
            </a:solidFill>
          </a:endParaRPr>
        </a:p>
      </dgm:t>
    </dgm:pt>
    <dgm:pt modelId="{5F53E04A-D037-43AF-B428-A529CE5FF00F}" type="parTrans" cxnId="{14B9779D-2EEB-4642-8FBE-63E9CE523024}">
      <dgm:prSet/>
      <dgm:spPr/>
      <dgm:t>
        <a:bodyPr/>
        <a:lstStyle/>
        <a:p>
          <a:endParaRPr lang="en-US"/>
        </a:p>
      </dgm:t>
    </dgm:pt>
    <dgm:pt modelId="{44508757-91C4-4F63-8766-BB2777883D97}" type="sibTrans" cxnId="{14B9779D-2EEB-4642-8FBE-63E9CE523024}">
      <dgm:prSet/>
      <dgm:spPr/>
      <dgm:t>
        <a:bodyPr/>
        <a:lstStyle/>
        <a:p>
          <a:endParaRPr lang="en-US"/>
        </a:p>
      </dgm:t>
    </dgm:pt>
    <dgm:pt modelId="{79B5BEE7-70DC-468E-B032-BCD539A96B9D}">
      <dgm:prSet custT="1"/>
      <dgm:spPr/>
      <dgm:t>
        <a:bodyPr/>
        <a:lstStyle/>
        <a:p>
          <a:r>
            <a:rPr lang="en-US" sz="3200" dirty="0">
              <a:solidFill>
                <a:schemeClr val="tx2"/>
              </a:solidFill>
            </a:rPr>
            <a:t>During the in-person semester: </a:t>
          </a:r>
          <a:r>
            <a:rPr lang="en-CA" sz="3200" dirty="0" err="1">
              <a:solidFill>
                <a:schemeClr val="tx2"/>
              </a:solidFill>
            </a:rPr>
            <a:t>Morningness</a:t>
          </a:r>
          <a:r>
            <a:rPr lang="en-CA" sz="3200" dirty="0">
              <a:solidFill>
                <a:schemeClr val="tx2"/>
              </a:solidFill>
            </a:rPr>
            <a:t> chronotype &gt; </a:t>
          </a:r>
          <a:r>
            <a:rPr lang="en-CA" sz="3200" dirty="0" err="1">
              <a:solidFill>
                <a:schemeClr val="tx2"/>
              </a:solidFill>
            </a:rPr>
            <a:t>Eveningness</a:t>
          </a:r>
          <a:r>
            <a:rPr lang="en-CA" sz="3200" dirty="0">
              <a:solidFill>
                <a:schemeClr val="tx2"/>
              </a:solidFill>
            </a:rPr>
            <a:t> chronotype. </a:t>
          </a:r>
          <a:endParaRPr lang="en-US" sz="3200" dirty="0">
            <a:solidFill>
              <a:schemeClr val="tx2"/>
            </a:solidFill>
          </a:endParaRPr>
        </a:p>
      </dgm:t>
    </dgm:pt>
    <dgm:pt modelId="{8ED21221-4ED7-48F0-8272-1F47B8D04877}" type="parTrans" cxnId="{A19E2C3F-3A86-42A4-82B6-59FFA3AC1BA9}">
      <dgm:prSet/>
      <dgm:spPr/>
      <dgm:t>
        <a:bodyPr/>
        <a:lstStyle/>
        <a:p>
          <a:endParaRPr lang="fr-FR"/>
        </a:p>
      </dgm:t>
    </dgm:pt>
    <dgm:pt modelId="{F6E46633-9A50-4C1C-861F-7AE2680F3189}" type="sibTrans" cxnId="{A19E2C3F-3A86-42A4-82B6-59FFA3AC1BA9}">
      <dgm:prSet/>
      <dgm:spPr/>
      <dgm:t>
        <a:bodyPr/>
        <a:lstStyle/>
        <a:p>
          <a:endParaRPr lang="fr-FR"/>
        </a:p>
      </dgm:t>
    </dgm:pt>
    <dgm:pt modelId="{4482EE96-7D5B-4E29-A903-1C01A1865EE7}">
      <dgm:prSet custT="1"/>
      <dgm:spPr/>
      <dgm:t>
        <a:bodyPr/>
        <a:lstStyle/>
        <a:p>
          <a:endParaRPr lang="en-US" sz="3200" dirty="0">
            <a:solidFill>
              <a:schemeClr val="tx2"/>
            </a:solidFill>
          </a:endParaRPr>
        </a:p>
      </dgm:t>
    </dgm:pt>
    <dgm:pt modelId="{57F95BB8-F0FC-4C27-AA79-3F8562E76154}" type="parTrans" cxnId="{7EF3E6AC-4927-4AA5-BA2E-78A29C517FCC}">
      <dgm:prSet/>
      <dgm:spPr/>
      <dgm:t>
        <a:bodyPr/>
        <a:lstStyle/>
        <a:p>
          <a:endParaRPr lang="fr-FR"/>
        </a:p>
      </dgm:t>
    </dgm:pt>
    <dgm:pt modelId="{6085CA16-D80F-4440-B09D-205D9AFD17E4}" type="sibTrans" cxnId="{7EF3E6AC-4927-4AA5-BA2E-78A29C517FCC}">
      <dgm:prSet/>
      <dgm:spPr/>
      <dgm:t>
        <a:bodyPr/>
        <a:lstStyle/>
        <a:p>
          <a:endParaRPr lang="fr-FR"/>
        </a:p>
      </dgm:t>
    </dgm:pt>
    <dgm:pt modelId="{B604ECBB-1915-4C7A-8497-811ADD04E618}" type="pres">
      <dgm:prSet presAssocID="{1DFFEDB0-1956-48C2-BB80-07CDEFEDD5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CA5402-6D28-4202-B7E3-65E7ECB3B3F8}" type="pres">
      <dgm:prSet presAssocID="{1444D86D-B8EC-4B8D-A756-122CFFE7B21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F5606-CDB9-4D8B-85A4-E258C91CACFD}" type="pres">
      <dgm:prSet presAssocID="{1444D86D-B8EC-4B8D-A756-122CFFE7B21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A7C490-D17C-44FF-B3D6-EEC9CA4D863E}" type="presOf" srcId="{FF868389-AE7B-4EB5-AA24-507E9552FB88}" destId="{DD1F5606-CDB9-4D8B-85A4-E258C91CACFD}" srcOrd="0" destOrd="0" presId="urn:microsoft.com/office/officeart/2005/8/layout/vList2"/>
    <dgm:cxn modelId="{14B9779D-2EEB-4642-8FBE-63E9CE523024}" srcId="{1444D86D-B8EC-4B8D-A756-122CFFE7B216}" destId="{FF868389-AE7B-4EB5-AA24-507E9552FB88}" srcOrd="0" destOrd="0" parTransId="{5F53E04A-D037-43AF-B428-A529CE5FF00F}" sibTransId="{44508757-91C4-4F63-8766-BB2777883D97}"/>
    <dgm:cxn modelId="{06645568-A531-40AE-8A7D-F1593BA18F7A}" type="presOf" srcId="{79B5BEE7-70DC-468E-B032-BCD539A96B9D}" destId="{DD1F5606-CDB9-4D8B-85A4-E258C91CACFD}" srcOrd="0" destOrd="2" presId="urn:microsoft.com/office/officeart/2005/8/layout/vList2"/>
    <dgm:cxn modelId="{B432BDFB-BC7D-4696-BC61-CF9190A407F0}" type="presOf" srcId="{1DFFEDB0-1956-48C2-BB80-07CDEFEDD5A2}" destId="{B604ECBB-1915-4C7A-8497-811ADD04E618}" srcOrd="0" destOrd="0" presId="urn:microsoft.com/office/officeart/2005/8/layout/vList2"/>
    <dgm:cxn modelId="{CBA1C2E7-D399-4E77-9075-DFB6AE53C3EA}" srcId="{1DFFEDB0-1956-48C2-BB80-07CDEFEDD5A2}" destId="{1444D86D-B8EC-4B8D-A756-122CFFE7B216}" srcOrd="0" destOrd="0" parTransId="{AB8A1EF9-36ED-4FE0-99B1-270715147FB8}" sibTransId="{936AEBCB-254E-4997-ADC9-5BBC8B5EB182}"/>
    <dgm:cxn modelId="{F466400D-1B0A-4302-8AF3-0D38F4DF9A12}" type="presOf" srcId="{4482EE96-7D5B-4E29-A903-1C01A1865EE7}" destId="{DD1F5606-CDB9-4D8B-85A4-E258C91CACFD}" srcOrd="0" destOrd="1" presId="urn:microsoft.com/office/officeart/2005/8/layout/vList2"/>
    <dgm:cxn modelId="{7EF3E6AC-4927-4AA5-BA2E-78A29C517FCC}" srcId="{1444D86D-B8EC-4B8D-A756-122CFFE7B216}" destId="{4482EE96-7D5B-4E29-A903-1C01A1865EE7}" srcOrd="1" destOrd="0" parTransId="{57F95BB8-F0FC-4C27-AA79-3F8562E76154}" sibTransId="{6085CA16-D80F-4440-B09D-205D9AFD17E4}"/>
    <dgm:cxn modelId="{AAFD5C79-2BB5-458B-9DA8-CC1F3B1BB1D0}" type="presOf" srcId="{1444D86D-B8EC-4B8D-A756-122CFFE7B216}" destId="{B1CA5402-6D28-4202-B7E3-65E7ECB3B3F8}" srcOrd="0" destOrd="0" presId="urn:microsoft.com/office/officeart/2005/8/layout/vList2"/>
    <dgm:cxn modelId="{A19E2C3F-3A86-42A4-82B6-59FFA3AC1BA9}" srcId="{1444D86D-B8EC-4B8D-A756-122CFFE7B216}" destId="{79B5BEE7-70DC-468E-B032-BCD539A96B9D}" srcOrd="2" destOrd="0" parTransId="{8ED21221-4ED7-48F0-8272-1F47B8D04877}" sibTransId="{F6E46633-9A50-4C1C-861F-7AE2680F3189}"/>
    <dgm:cxn modelId="{13A660DC-4284-457C-BB77-1D91926C207B}" type="presParOf" srcId="{B604ECBB-1915-4C7A-8497-811ADD04E618}" destId="{B1CA5402-6D28-4202-B7E3-65E7ECB3B3F8}" srcOrd="0" destOrd="0" presId="urn:microsoft.com/office/officeart/2005/8/layout/vList2"/>
    <dgm:cxn modelId="{EA003EBF-B0E8-48D7-A90D-11FA3E58ED03}" type="presParOf" srcId="{B604ECBB-1915-4C7A-8497-811ADD04E618}" destId="{DD1F5606-CDB9-4D8B-85A4-E258C91CACF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58A659-1626-4F1D-8F5C-D41AC096468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1234D9-1E68-406E-B2CF-6BB385186D3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CA" sz="2800" dirty="0">
              <a:solidFill>
                <a:schemeClr val="tx2"/>
              </a:solidFill>
            </a:rPr>
            <a:t>Small sample size</a:t>
          </a:r>
          <a:endParaRPr lang="en-US" sz="2800" dirty="0">
            <a:solidFill>
              <a:schemeClr val="tx2"/>
            </a:solidFill>
          </a:endParaRPr>
        </a:p>
      </dgm:t>
    </dgm:pt>
    <dgm:pt modelId="{572D652B-57F2-4121-A9B2-A698D493E996}" type="parTrans" cxnId="{5EAB6315-C7B1-45C5-805E-37DF4E38E04B}">
      <dgm:prSet/>
      <dgm:spPr/>
      <dgm:t>
        <a:bodyPr/>
        <a:lstStyle/>
        <a:p>
          <a:endParaRPr lang="en-US"/>
        </a:p>
      </dgm:t>
    </dgm:pt>
    <dgm:pt modelId="{364D9CE7-A6B6-4954-8DF8-2AF3179373C9}" type="sibTrans" cxnId="{5EAB6315-C7B1-45C5-805E-37DF4E38E04B}">
      <dgm:prSet/>
      <dgm:spPr/>
      <dgm:t>
        <a:bodyPr/>
        <a:lstStyle/>
        <a:p>
          <a:endParaRPr lang="en-US"/>
        </a:p>
      </dgm:t>
    </dgm:pt>
    <dgm:pt modelId="{4DF486D3-FCD4-48E2-8EA9-BAD1A947599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sz="2800" dirty="0" err="1">
              <a:solidFill>
                <a:schemeClr val="tx2"/>
              </a:solidFill>
            </a:rPr>
            <a:t>Difficult</a:t>
          </a:r>
          <a:r>
            <a:rPr lang="fr-FR" sz="2800" dirty="0">
              <a:solidFill>
                <a:schemeClr val="tx2"/>
              </a:solidFill>
            </a:rPr>
            <a:t> for participants to </a:t>
          </a:r>
          <a:r>
            <a:rPr lang="fr-FR" sz="2800" dirty="0" err="1">
              <a:solidFill>
                <a:schemeClr val="tx2"/>
              </a:solidFill>
            </a:rPr>
            <a:t>recall</a:t>
          </a:r>
          <a:r>
            <a:rPr lang="fr-FR" sz="2800" dirty="0">
              <a:solidFill>
                <a:schemeClr val="tx2"/>
              </a:solidFill>
            </a:rPr>
            <a:t> </a:t>
          </a:r>
          <a:r>
            <a:rPr lang="fr-FR" sz="2800" dirty="0" err="1">
              <a:solidFill>
                <a:schemeClr val="tx2"/>
              </a:solidFill>
            </a:rPr>
            <a:t>their</a:t>
          </a:r>
          <a:r>
            <a:rPr lang="fr-FR" sz="2800" dirty="0">
              <a:solidFill>
                <a:schemeClr val="tx2"/>
              </a:solidFill>
            </a:rPr>
            <a:t> </a:t>
          </a:r>
          <a:r>
            <a:rPr lang="fr-FR" sz="2800" dirty="0" err="1">
              <a:solidFill>
                <a:schemeClr val="tx2"/>
              </a:solidFill>
            </a:rPr>
            <a:t>sleep</a:t>
          </a:r>
          <a:r>
            <a:rPr lang="fr-FR" sz="2800" dirty="0">
              <a:solidFill>
                <a:schemeClr val="tx2"/>
              </a:solidFill>
            </a:rPr>
            <a:t> </a:t>
          </a:r>
          <a:r>
            <a:rPr lang="fr-FR" sz="2800" dirty="0" err="1">
              <a:solidFill>
                <a:schemeClr val="tx2"/>
              </a:solidFill>
            </a:rPr>
            <a:t>quality</a:t>
          </a:r>
          <a:r>
            <a:rPr lang="fr-FR" sz="2800" dirty="0">
              <a:solidFill>
                <a:schemeClr val="tx2"/>
              </a:solidFill>
            </a:rPr>
            <a:t> </a:t>
          </a:r>
          <a:r>
            <a:rPr lang="fr-FR" sz="2800" dirty="0" err="1">
              <a:solidFill>
                <a:schemeClr val="tx2"/>
              </a:solidFill>
            </a:rPr>
            <a:t>retrospectively</a:t>
          </a:r>
          <a:endParaRPr lang="fr-FR" sz="2800" dirty="0">
            <a:solidFill>
              <a:schemeClr val="tx2"/>
            </a:solidFill>
          </a:endParaRPr>
        </a:p>
      </dgm:t>
    </dgm:pt>
    <dgm:pt modelId="{4D1F1645-7B2B-4F4B-A793-2D98BB76DCF6}" type="parTrans" cxnId="{9F63C875-8FAD-427D-83F7-456587879C8E}">
      <dgm:prSet/>
      <dgm:spPr/>
      <dgm:t>
        <a:bodyPr/>
        <a:lstStyle/>
        <a:p>
          <a:endParaRPr lang="en-US"/>
        </a:p>
      </dgm:t>
    </dgm:pt>
    <dgm:pt modelId="{250B7C5A-28CC-4E1E-8016-40DA8B0EFF7F}" type="sibTrans" cxnId="{9F63C875-8FAD-427D-83F7-456587879C8E}">
      <dgm:prSet/>
      <dgm:spPr/>
      <dgm:t>
        <a:bodyPr/>
        <a:lstStyle/>
        <a:p>
          <a:endParaRPr lang="en-US"/>
        </a:p>
      </dgm:t>
    </dgm:pt>
    <dgm:pt modelId="{F1569012-3CF0-493C-BDC0-F6BEDF0CC77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800" dirty="0">
              <a:solidFill>
                <a:schemeClr val="tx2"/>
              </a:solidFill>
            </a:rPr>
            <a:t>Difficulty recruiting students who were also at Dawson during COVID-19</a:t>
          </a:r>
        </a:p>
      </dgm:t>
    </dgm:pt>
    <dgm:pt modelId="{8D7E881F-855C-4C3E-96D6-21F83E29A277}" type="parTrans" cxnId="{FAE251C2-11E5-45D0-8305-E0DE57896332}">
      <dgm:prSet/>
      <dgm:spPr/>
      <dgm:t>
        <a:bodyPr/>
        <a:lstStyle/>
        <a:p>
          <a:endParaRPr lang="fr-FR"/>
        </a:p>
      </dgm:t>
    </dgm:pt>
    <dgm:pt modelId="{A9535591-6258-48E0-B29A-CC95F500913E}" type="sibTrans" cxnId="{FAE251C2-11E5-45D0-8305-E0DE57896332}">
      <dgm:prSet/>
      <dgm:spPr/>
      <dgm:t>
        <a:bodyPr/>
        <a:lstStyle/>
        <a:p>
          <a:endParaRPr lang="fr-FR"/>
        </a:p>
      </dgm:t>
    </dgm:pt>
    <dgm:pt modelId="{4227BDFC-78FA-43A4-9494-D4A01F5DEB7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800" dirty="0">
              <a:solidFill>
                <a:schemeClr val="tx2"/>
              </a:solidFill>
            </a:rPr>
            <a:t>Disability was self-reported</a:t>
          </a:r>
        </a:p>
      </dgm:t>
    </dgm:pt>
    <dgm:pt modelId="{B3D9BC64-79CD-4E16-BAF3-A15CEDD9DD4E}" type="parTrans" cxnId="{897C9AC6-CA25-413D-AF77-72F7FC0DDCD7}">
      <dgm:prSet/>
      <dgm:spPr/>
      <dgm:t>
        <a:bodyPr/>
        <a:lstStyle/>
        <a:p>
          <a:endParaRPr lang="fr-FR"/>
        </a:p>
      </dgm:t>
    </dgm:pt>
    <dgm:pt modelId="{CEE5979F-4E50-47E4-90C8-EA1FADCDEDF9}" type="sibTrans" cxnId="{897C9AC6-CA25-413D-AF77-72F7FC0DDCD7}">
      <dgm:prSet/>
      <dgm:spPr/>
      <dgm:t>
        <a:bodyPr/>
        <a:lstStyle/>
        <a:p>
          <a:endParaRPr lang="fr-FR"/>
        </a:p>
      </dgm:t>
    </dgm:pt>
    <dgm:pt modelId="{08026127-C79E-4E03-9896-0992BF0EC325}" type="pres">
      <dgm:prSet presAssocID="{7158A659-1626-4F1D-8F5C-D41AC0964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85A1F5-3388-45E9-B4B7-1AC0A52589A3}" type="pres">
      <dgm:prSet presAssocID="{DC1234D9-1E68-406E-B2CF-6BB385186D38}" presName="parentText" presStyleLbl="node1" presStyleIdx="0" presStyleCnt="4" custLinFactNeighborX="-180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B8178-AEB1-440B-99D7-C89A3D108715}" type="pres">
      <dgm:prSet presAssocID="{364D9CE7-A6B6-4954-8DF8-2AF3179373C9}" presName="spacer" presStyleCnt="0"/>
      <dgm:spPr/>
    </dgm:pt>
    <dgm:pt modelId="{FE9FF93F-FB42-43FD-9D40-B3B0EB803310}" type="pres">
      <dgm:prSet presAssocID="{4DF486D3-FCD4-48E2-8EA9-BAD1A947599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7B570-2D89-49CF-A9FE-1258A1A6BA78}" type="pres">
      <dgm:prSet presAssocID="{250B7C5A-28CC-4E1E-8016-40DA8B0EFF7F}" presName="spacer" presStyleCnt="0"/>
      <dgm:spPr/>
    </dgm:pt>
    <dgm:pt modelId="{98D65884-2DFF-4B31-B849-0F8FF673D4F6}" type="pres">
      <dgm:prSet presAssocID="{F1569012-3CF0-493C-BDC0-F6BEDF0CC778}" presName="parentText" presStyleLbl="node1" presStyleIdx="2" presStyleCnt="4" custLinFactNeighborX="-4805" custLinFactNeighborY="262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C0FBED-EFC3-4AB0-91C8-F5D7B3E055C3}" type="pres">
      <dgm:prSet presAssocID="{A9535591-6258-48E0-B29A-CC95F500913E}" presName="spacer" presStyleCnt="0"/>
      <dgm:spPr/>
    </dgm:pt>
    <dgm:pt modelId="{751B6A87-ECE5-4156-A212-29384A01D32D}" type="pres">
      <dgm:prSet presAssocID="{4227BDFC-78FA-43A4-9494-D4A01F5DEB7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B48817-CFAC-4C3D-A2E0-50F5F8571221}" type="presOf" srcId="{4227BDFC-78FA-43A4-9494-D4A01F5DEB74}" destId="{751B6A87-ECE5-4156-A212-29384A01D32D}" srcOrd="0" destOrd="0" presId="urn:microsoft.com/office/officeart/2005/8/layout/vList2"/>
    <dgm:cxn modelId="{F83C9577-10F5-4C4E-986B-985158870B56}" type="presOf" srcId="{DC1234D9-1E68-406E-B2CF-6BB385186D38}" destId="{9985A1F5-3388-45E9-B4B7-1AC0A52589A3}" srcOrd="0" destOrd="0" presId="urn:microsoft.com/office/officeart/2005/8/layout/vList2"/>
    <dgm:cxn modelId="{D1183E5B-3469-4718-9816-7CDA17CF0239}" type="presOf" srcId="{4DF486D3-FCD4-48E2-8EA9-BAD1A947599C}" destId="{FE9FF93F-FB42-43FD-9D40-B3B0EB803310}" srcOrd="0" destOrd="0" presId="urn:microsoft.com/office/officeart/2005/8/layout/vList2"/>
    <dgm:cxn modelId="{991986D7-5658-47B2-A2B9-6C3C03746429}" type="presOf" srcId="{7158A659-1626-4F1D-8F5C-D41AC0964689}" destId="{08026127-C79E-4E03-9896-0992BF0EC325}" srcOrd="0" destOrd="0" presId="urn:microsoft.com/office/officeart/2005/8/layout/vList2"/>
    <dgm:cxn modelId="{209D0DB4-949B-4142-A44F-69B8E261AD24}" type="presOf" srcId="{F1569012-3CF0-493C-BDC0-F6BEDF0CC778}" destId="{98D65884-2DFF-4B31-B849-0F8FF673D4F6}" srcOrd="0" destOrd="0" presId="urn:microsoft.com/office/officeart/2005/8/layout/vList2"/>
    <dgm:cxn modelId="{9F63C875-8FAD-427D-83F7-456587879C8E}" srcId="{7158A659-1626-4F1D-8F5C-D41AC0964689}" destId="{4DF486D3-FCD4-48E2-8EA9-BAD1A947599C}" srcOrd="1" destOrd="0" parTransId="{4D1F1645-7B2B-4F4B-A793-2D98BB76DCF6}" sibTransId="{250B7C5A-28CC-4E1E-8016-40DA8B0EFF7F}"/>
    <dgm:cxn modelId="{897C9AC6-CA25-413D-AF77-72F7FC0DDCD7}" srcId="{7158A659-1626-4F1D-8F5C-D41AC0964689}" destId="{4227BDFC-78FA-43A4-9494-D4A01F5DEB74}" srcOrd="3" destOrd="0" parTransId="{B3D9BC64-79CD-4E16-BAF3-A15CEDD9DD4E}" sibTransId="{CEE5979F-4E50-47E4-90C8-EA1FADCDEDF9}"/>
    <dgm:cxn modelId="{5EAB6315-C7B1-45C5-805E-37DF4E38E04B}" srcId="{7158A659-1626-4F1D-8F5C-D41AC0964689}" destId="{DC1234D9-1E68-406E-B2CF-6BB385186D38}" srcOrd="0" destOrd="0" parTransId="{572D652B-57F2-4121-A9B2-A698D493E996}" sibTransId="{364D9CE7-A6B6-4954-8DF8-2AF3179373C9}"/>
    <dgm:cxn modelId="{FAE251C2-11E5-45D0-8305-E0DE57896332}" srcId="{7158A659-1626-4F1D-8F5C-D41AC0964689}" destId="{F1569012-3CF0-493C-BDC0-F6BEDF0CC778}" srcOrd="2" destOrd="0" parTransId="{8D7E881F-855C-4C3E-96D6-21F83E29A277}" sibTransId="{A9535591-6258-48E0-B29A-CC95F500913E}"/>
    <dgm:cxn modelId="{25088499-265F-4226-8A59-BCF0F96F3A83}" type="presParOf" srcId="{08026127-C79E-4E03-9896-0992BF0EC325}" destId="{9985A1F5-3388-45E9-B4B7-1AC0A52589A3}" srcOrd="0" destOrd="0" presId="urn:microsoft.com/office/officeart/2005/8/layout/vList2"/>
    <dgm:cxn modelId="{FD858E60-2421-4B76-A4C7-BE9B6752DFA5}" type="presParOf" srcId="{08026127-C79E-4E03-9896-0992BF0EC325}" destId="{B0EB8178-AEB1-440B-99D7-C89A3D108715}" srcOrd="1" destOrd="0" presId="urn:microsoft.com/office/officeart/2005/8/layout/vList2"/>
    <dgm:cxn modelId="{144B049A-1072-4CA6-86E4-228DB5593C07}" type="presParOf" srcId="{08026127-C79E-4E03-9896-0992BF0EC325}" destId="{FE9FF93F-FB42-43FD-9D40-B3B0EB803310}" srcOrd="2" destOrd="0" presId="urn:microsoft.com/office/officeart/2005/8/layout/vList2"/>
    <dgm:cxn modelId="{877055EE-0443-4163-B08C-5F22ED6126B0}" type="presParOf" srcId="{08026127-C79E-4E03-9896-0992BF0EC325}" destId="{93C7B570-2D89-49CF-A9FE-1258A1A6BA78}" srcOrd="3" destOrd="0" presId="urn:microsoft.com/office/officeart/2005/8/layout/vList2"/>
    <dgm:cxn modelId="{25B89E84-1AD8-41CF-A2B6-ABBF1469B820}" type="presParOf" srcId="{08026127-C79E-4E03-9896-0992BF0EC325}" destId="{98D65884-2DFF-4B31-B849-0F8FF673D4F6}" srcOrd="4" destOrd="0" presId="urn:microsoft.com/office/officeart/2005/8/layout/vList2"/>
    <dgm:cxn modelId="{0C95D8A7-C9B6-4819-B526-2A53409F9F4C}" type="presParOf" srcId="{08026127-C79E-4E03-9896-0992BF0EC325}" destId="{2FC0FBED-EFC3-4AB0-91C8-F5D7B3E055C3}" srcOrd="5" destOrd="0" presId="urn:microsoft.com/office/officeart/2005/8/layout/vList2"/>
    <dgm:cxn modelId="{EAADB4E4-E696-42B7-BF70-904BA023A0BD}" type="presParOf" srcId="{08026127-C79E-4E03-9896-0992BF0EC325}" destId="{751B6A87-ECE5-4156-A212-29384A01D3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E5A34-1C65-413D-A7CD-C5E63E19E36D}">
      <dsp:nvSpPr>
        <dsp:cNvPr id="0" name=""/>
        <dsp:cNvSpPr/>
      </dsp:nvSpPr>
      <dsp:spPr>
        <a:xfrm>
          <a:off x="0" y="97940"/>
          <a:ext cx="11840547" cy="24331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8958" tIns="291592" rIns="91895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solidFill>
                <a:schemeClr val="tx2"/>
              </a:solidFill>
            </a:rPr>
            <a:t>22 teachers (86% female; 40% were 55 and over)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solidFill>
                <a:schemeClr val="tx2"/>
              </a:solidFill>
            </a:rPr>
            <a:t>21 non-teaching staff (76% female ; 67% were 45 and over)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solidFill>
                <a:schemeClr val="tx2"/>
              </a:solidFill>
            </a:rPr>
            <a:t>22 students (59.1% female, 31.8% male, 9.1% other ; 82% were between 18-24)</a:t>
          </a:r>
        </a:p>
      </dsp:txBody>
      <dsp:txXfrm>
        <a:off x="0" y="97940"/>
        <a:ext cx="11840547" cy="2433107"/>
      </dsp:txXfrm>
    </dsp:sp>
    <dsp:sp modelId="{3DD54CE9-FE5F-42D9-B760-D21D7A3A68D7}">
      <dsp:nvSpPr>
        <dsp:cNvPr id="0" name=""/>
        <dsp:cNvSpPr/>
      </dsp:nvSpPr>
      <dsp:spPr>
        <a:xfrm>
          <a:off x="546458" y="20089"/>
          <a:ext cx="11294088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281" tIns="0" rIns="31328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2"/>
              </a:solidFill>
            </a:rPr>
            <a:t>Recruited 65 individuals from Dawson College in 2022-2033</a:t>
          </a:r>
        </a:p>
      </dsp:txBody>
      <dsp:txXfrm>
        <a:off x="566633" y="40264"/>
        <a:ext cx="11253738" cy="372930"/>
      </dsp:txXfrm>
    </dsp:sp>
    <dsp:sp modelId="{4240DFC3-B19B-4A36-9C3D-DCC7CD0E6F26}">
      <dsp:nvSpPr>
        <dsp:cNvPr id="0" name=""/>
        <dsp:cNvSpPr/>
      </dsp:nvSpPr>
      <dsp:spPr>
        <a:xfrm>
          <a:off x="0" y="2949966"/>
          <a:ext cx="1184054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D81FE-72C6-4CE8-9BEE-FE490EAE296F}">
      <dsp:nvSpPr>
        <dsp:cNvPr id="0" name=""/>
        <dsp:cNvSpPr/>
      </dsp:nvSpPr>
      <dsp:spPr>
        <a:xfrm>
          <a:off x="566599" y="2743326"/>
          <a:ext cx="11273947" cy="4132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281" tIns="0" rIns="31328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2"/>
              </a:solidFill>
            </a:rPr>
            <a:t>Email-based study</a:t>
          </a:r>
        </a:p>
      </dsp:txBody>
      <dsp:txXfrm>
        <a:off x="586774" y="2763501"/>
        <a:ext cx="11233597" cy="372930"/>
      </dsp:txXfrm>
    </dsp:sp>
    <dsp:sp modelId="{07C3F48B-01B4-4679-A78C-8C70B54663E1}">
      <dsp:nvSpPr>
        <dsp:cNvPr id="0" name=""/>
        <dsp:cNvSpPr/>
      </dsp:nvSpPr>
      <dsp:spPr>
        <a:xfrm>
          <a:off x="0" y="3585006"/>
          <a:ext cx="11840547" cy="1808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8958" tIns="291592" rIns="91895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solidFill>
                <a:schemeClr val="tx2"/>
              </a:solidFill>
            </a:rPr>
            <a:t>Two 10-point questions about their sleep quality </a:t>
          </a:r>
          <a:r>
            <a:rPr lang="en-US" sz="1800" kern="1200" dirty="0">
              <a:solidFill>
                <a:schemeClr val="tx2"/>
              </a:solidFill>
            </a:rPr>
            <a:t>(</a:t>
          </a:r>
          <a:r>
            <a:rPr lang="en-US" sz="1800" kern="1200" dirty="0" err="1">
              <a:solidFill>
                <a:schemeClr val="tx2"/>
              </a:solidFill>
            </a:rPr>
            <a:t>Bailes</a:t>
          </a:r>
          <a:r>
            <a:rPr lang="en-US" sz="1800" kern="1200" dirty="0">
              <a:solidFill>
                <a:schemeClr val="tx2"/>
              </a:solidFill>
            </a:rPr>
            <a:t> et al., 2023)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solidFill>
                <a:schemeClr val="tx2"/>
              </a:solidFill>
            </a:rPr>
            <a:t>Demographic questions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solidFill>
                <a:schemeClr val="tx2"/>
              </a:solidFill>
            </a:rPr>
            <a:t>Reduced </a:t>
          </a:r>
          <a:r>
            <a:rPr lang="en-US" sz="2800" kern="1200" dirty="0" err="1">
              <a:solidFill>
                <a:schemeClr val="tx2"/>
              </a:solidFill>
            </a:rPr>
            <a:t>Morningness-Eveningness</a:t>
          </a:r>
          <a:r>
            <a:rPr lang="en-US" sz="2800" kern="1200" dirty="0">
              <a:solidFill>
                <a:schemeClr val="tx2"/>
              </a:solidFill>
            </a:rPr>
            <a:t> Questionnaire </a:t>
          </a:r>
          <a:r>
            <a:rPr lang="en-US" sz="1800" kern="1200" dirty="0">
              <a:solidFill>
                <a:schemeClr val="tx2"/>
              </a:solidFill>
            </a:rPr>
            <a:t>(</a:t>
          </a:r>
          <a:r>
            <a:rPr lang="en-US" sz="1800" kern="1200" dirty="0" err="1">
              <a:solidFill>
                <a:schemeClr val="tx2"/>
              </a:solidFill>
            </a:rPr>
            <a:t>Chelminski</a:t>
          </a:r>
          <a:r>
            <a:rPr lang="en-US" sz="1800" kern="1200" dirty="0">
              <a:solidFill>
                <a:schemeClr val="tx2"/>
              </a:solidFill>
            </a:rPr>
            <a:t> et al., 2000)</a:t>
          </a:r>
          <a:endParaRPr lang="en-US" sz="2800" kern="1200" dirty="0">
            <a:solidFill>
              <a:schemeClr val="tx2"/>
            </a:solidFill>
          </a:endParaRPr>
        </a:p>
      </dsp:txBody>
      <dsp:txXfrm>
        <a:off x="0" y="3585006"/>
        <a:ext cx="11840547" cy="1808099"/>
      </dsp:txXfrm>
    </dsp:sp>
    <dsp:sp modelId="{3AEAF871-0288-4806-BA49-2A4A94A12711}">
      <dsp:nvSpPr>
        <dsp:cNvPr id="0" name=""/>
        <dsp:cNvSpPr/>
      </dsp:nvSpPr>
      <dsp:spPr>
        <a:xfrm>
          <a:off x="563697" y="3378366"/>
          <a:ext cx="11273947" cy="4132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281" tIns="0" rIns="313281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2"/>
              </a:solidFill>
            </a:rPr>
            <a:t>Participants completed: </a:t>
          </a:r>
        </a:p>
      </dsp:txBody>
      <dsp:txXfrm>
        <a:off x="583872" y="3398541"/>
        <a:ext cx="11233597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A5402-6D28-4202-B7E3-65E7ECB3B3F8}">
      <dsp:nvSpPr>
        <dsp:cNvPr id="0" name=""/>
        <dsp:cNvSpPr/>
      </dsp:nvSpPr>
      <dsp:spPr>
        <a:xfrm>
          <a:off x="0" y="5032"/>
          <a:ext cx="5535561" cy="64759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700" kern="1200" dirty="0">
              <a:solidFill>
                <a:schemeClr val="tx2"/>
              </a:solidFill>
            </a:rPr>
            <a:t>Hypotheses:</a:t>
          </a:r>
          <a:endParaRPr lang="en-US" sz="2700" kern="1200" dirty="0">
            <a:solidFill>
              <a:schemeClr val="tx2"/>
            </a:solidFill>
          </a:endParaRPr>
        </a:p>
      </dsp:txBody>
      <dsp:txXfrm>
        <a:off x="31613" y="36645"/>
        <a:ext cx="5472335" cy="584369"/>
      </dsp:txXfrm>
    </dsp:sp>
    <dsp:sp modelId="{DD1F5606-CDB9-4D8B-85A4-E258C91CACFD}">
      <dsp:nvSpPr>
        <dsp:cNvPr id="0" name=""/>
        <dsp:cNvSpPr/>
      </dsp:nvSpPr>
      <dsp:spPr>
        <a:xfrm>
          <a:off x="0" y="652627"/>
          <a:ext cx="5535561" cy="4359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54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CA" sz="3200" kern="1200" dirty="0" err="1">
              <a:solidFill>
                <a:schemeClr val="tx2"/>
              </a:solidFill>
            </a:rPr>
            <a:t>Eveningness</a:t>
          </a:r>
          <a:r>
            <a:rPr lang="en-CA" sz="3200" kern="1200" dirty="0">
              <a:solidFill>
                <a:schemeClr val="tx2"/>
              </a:solidFill>
            </a:rPr>
            <a:t> chronotype: Sleep quality remote semester &gt; Sleep quality in-person semester</a:t>
          </a:r>
          <a:endParaRPr lang="en-US" sz="3200" kern="1200" dirty="0">
            <a:solidFill>
              <a:schemeClr val="tx2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3200" kern="1200" dirty="0">
            <a:solidFill>
              <a:schemeClr val="tx2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>
              <a:solidFill>
                <a:schemeClr val="tx2"/>
              </a:solidFill>
            </a:rPr>
            <a:t>During the in-person semester: </a:t>
          </a:r>
          <a:r>
            <a:rPr lang="en-CA" sz="3200" kern="1200" dirty="0" err="1">
              <a:solidFill>
                <a:schemeClr val="tx2"/>
              </a:solidFill>
            </a:rPr>
            <a:t>Morningness</a:t>
          </a:r>
          <a:r>
            <a:rPr lang="en-CA" sz="3200" kern="1200" dirty="0">
              <a:solidFill>
                <a:schemeClr val="tx2"/>
              </a:solidFill>
            </a:rPr>
            <a:t> chronotype &gt; </a:t>
          </a:r>
          <a:r>
            <a:rPr lang="en-CA" sz="3200" kern="1200" dirty="0" err="1">
              <a:solidFill>
                <a:schemeClr val="tx2"/>
              </a:solidFill>
            </a:rPr>
            <a:t>Eveningness</a:t>
          </a:r>
          <a:r>
            <a:rPr lang="en-CA" sz="3200" kern="1200" dirty="0">
              <a:solidFill>
                <a:schemeClr val="tx2"/>
              </a:solidFill>
            </a:rPr>
            <a:t> chronotype. </a:t>
          </a:r>
          <a:endParaRPr lang="en-US" sz="3200" kern="1200" dirty="0">
            <a:solidFill>
              <a:schemeClr val="tx2"/>
            </a:solidFill>
          </a:endParaRPr>
        </a:p>
      </dsp:txBody>
      <dsp:txXfrm>
        <a:off x="0" y="652627"/>
        <a:ext cx="5535561" cy="4359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A1F5-3388-45E9-B4B7-1AC0A52589A3}">
      <dsp:nvSpPr>
        <dsp:cNvPr id="0" name=""/>
        <dsp:cNvSpPr/>
      </dsp:nvSpPr>
      <dsp:spPr>
        <a:xfrm>
          <a:off x="0" y="348839"/>
          <a:ext cx="5816282" cy="12168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>
              <a:solidFill>
                <a:schemeClr val="tx2"/>
              </a:solidFill>
            </a:rPr>
            <a:t>Small sample size</a:t>
          </a:r>
          <a:endParaRPr lang="en-US" sz="2800" kern="1200" dirty="0">
            <a:solidFill>
              <a:schemeClr val="tx2"/>
            </a:solidFill>
          </a:endParaRPr>
        </a:p>
      </dsp:txBody>
      <dsp:txXfrm>
        <a:off x="59399" y="408238"/>
        <a:ext cx="5697484" cy="1098002"/>
      </dsp:txXfrm>
    </dsp:sp>
    <dsp:sp modelId="{FE9FF93F-FB42-43FD-9D40-B3B0EB803310}">
      <dsp:nvSpPr>
        <dsp:cNvPr id="0" name=""/>
        <dsp:cNvSpPr/>
      </dsp:nvSpPr>
      <dsp:spPr>
        <a:xfrm>
          <a:off x="0" y="1752839"/>
          <a:ext cx="5816282" cy="121680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err="1">
              <a:solidFill>
                <a:schemeClr val="tx2"/>
              </a:solidFill>
            </a:rPr>
            <a:t>Difficult</a:t>
          </a:r>
          <a:r>
            <a:rPr lang="fr-FR" sz="2800" kern="1200" dirty="0">
              <a:solidFill>
                <a:schemeClr val="tx2"/>
              </a:solidFill>
            </a:rPr>
            <a:t> for participants to </a:t>
          </a:r>
          <a:r>
            <a:rPr lang="fr-FR" sz="2800" kern="1200" dirty="0" err="1">
              <a:solidFill>
                <a:schemeClr val="tx2"/>
              </a:solidFill>
            </a:rPr>
            <a:t>recall</a:t>
          </a:r>
          <a:r>
            <a:rPr lang="fr-FR" sz="2800" kern="1200" dirty="0">
              <a:solidFill>
                <a:schemeClr val="tx2"/>
              </a:solidFill>
            </a:rPr>
            <a:t> </a:t>
          </a:r>
          <a:r>
            <a:rPr lang="fr-FR" sz="2800" kern="1200" dirty="0" err="1">
              <a:solidFill>
                <a:schemeClr val="tx2"/>
              </a:solidFill>
            </a:rPr>
            <a:t>their</a:t>
          </a:r>
          <a:r>
            <a:rPr lang="fr-FR" sz="2800" kern="1200" dirty="0">
              <a:solidFill>
                <a:schemeClr val="tx2"/>
              </a:solidFill>
            </a:rPr>
            <a:t> </a:t>
          </a:r>
          <a:r>
            <a:rPr lang="fr-FR" sz="2800" kern="1200" dirty="0" err="1">
              <a:solidFill>
                <a:schemeClr val="tx2"/>
              </a:solidFill>
            </a:rPr>
            <a:t>sleep</a:t>
          </a:r>
          <a:r>
            <a:rPr lang="fr-FR" sz="2800" kern="1200" dirty="0">
              <a:solidFill>
                <a:schemeClr val="tx2"/>
              </a:solidFill>
            </a:rPr>
            <a:t> </a:t>
          </a:r>
          <a:r>
            <a:rPr lang="fr-FR" sz="2800" kern="1200" dirty="0" err="1">
              <a:solidFill>
                <a:schemeClr val="tx2"/>
              </a:solidFill>
            </a:rPr>
            <a:t>quality</a:t>
          </a:r>
          <a:r>
            <a:rPr lang="fr-FR" sz="2800" kern="1200" dirty="0">
              <a:solidFill>
                <a:schemeClr val="tx2"/>
              </a:solidFill>
            </a:rPr>
            <a:t> </a:t>
          </a:r>
          <a:r>
            <a:rPr lang="fr-FR" sz="2800" kern="1200" dirty="0" err="1">
              <a:solidFill>
                <a:schemeClr val="tx2"/>
              </a:solidFill>
            </a:rPr>
            <a:t>retrospectively</a:t>
          </a:r>
          <a:endParaRPr lang="fr-FR" sz="2800" kern="1200" dirty="0">
            <a:solidFill>
              <a:schemeClr val="tx2"/>
            </a:solidFill>
          </a:endParaRPr>
        </a:p>
      </dsp:txBody>
      <dsp:txXfrm>
        <a:off x="59399" y="1812238"/>
        <a:ext cx="5697484" cy="1098002"/>
      </dsp:txXfrm>
    </dsp:sp>
    <dsp:sp modelId="{98D65884-2DFF-4B31-B849-0F8FF673D4F6}">
      <dsp:nvSpPr>
        <dsp:cNvPr id="0" name=""/>
        <dsp:cNvSpPr/>
      </dsp:nvSpPr>
      <dsp:spPr>
        <a:xfrm>
          <a:off x="0" y="3206000"/>
          <a:ext cx="5816282" cy="12168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2"/>
              </a:solidFill>
            </a:rPr>
            <a:t>Difficulty recruiting students who were also at Dawson during COVID-19</a:t>
          </a:r>
        </a:p>
      </dsp:txBody>
      <dsp:txXfrm>
        <a:off x="59399" y="3265399"/>
        <a:ext cx="5697484" cy="1098002"/>
      </dsp:txXfrm>
    </dsp:sp>
    <dsp:sp modelId="{751B6A87-ECE5-4156-A212-29384A01D32D}">
      <dsp:nvSpPr>
        <dsp:cNvPr id="0" name=""/>
        <dsp:cNvSpPr/>
      </dsp:nvSpPr>
      <dsp:spPr>
        <a:xfrm>
          <a:off x="0" y="4560839"/>
          <a:ext cx="5816282" cy="12168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2"/>
              </a:solidFill>
            </a:rPr>
            <a:t>Disability was self-reported</a:t>
          </a:r>
        </a:p>
      </dsp:txBody>
      <dsp:txXfrm>
        <a:off x="59399" y="4620238"/>
        <a:ext cx="5697484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87DA3-F594-43A0-B0F2-F22415588F0A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0642C-F771-4437-AF21-B6B4B3DBCE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13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560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663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Main effect for chronotype: p smaller than 0.001, partial eta squared = .236 (large effect size)</a:t>
            </a:r>
          </a:p>
          <a:p>
            <a:r>
              <a:rPr lang="en-CA" dirty="0"/>
              <a:t>Main effect of period: p = 0.086, partial eta squared = 0.047</a:t>
            </a:r>
          </a:p>
          <a:p>
            <a:r>
              <a:rPr lang="en-CA" dirty="0"/>
              <a:t>Interaction: p = 0.429, partial eta squared = 0.027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Do stats for the scores of </a:t>
            </a:r>
            <a:r>
              <a:rPr lang="en-CA" dirty="0" err="1"/>
              <a:t>morningness-eveningness</a:t>
            </a:r>
            <a:r>
              <a:rPr lang="en-CA" dirty="0"/>
              <a:t> rather than group – </a:t>
            </a:r>
            <a:r>
              <a:rPr lang="en-CA" dirty="0" err="1"/>
              <a:t>dr.Titone</a:t>
            </a:r>
            <a:r>
              <a:rPr lang="en-CA" dirty="0"/>
              <a:t> said I can keep the groups for the presentation though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Change colors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782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Say some people had disability or not </a:t>
            </a:r>
          </a:p>
          <a:p>
            <a:r>
              <a:rPr lang="en-CA" dirty="0"/>
              <a:t>Indicate limitations I know the answer to</a:t>
            </a:r>
          </a:p>
          <a:p>
            <a:r>
              <a:rPr lang="en-CA" dirty="0"/>
              <a:t>We had unique sample in students – people who took longer to do </a:t>
            </a:r>
            <a:r>
              <a:rPr lang="en-CA" dirty="0" err="1"/>
              <a:t>cegep</a:t>
            </a:r>
            <a:r>
              <a:rPr lang="en-CA" dirty="0"/>
              <a:t> </a:t>
            </a:r>
          </a:p>
          <a:p>
            <a:r>
              <a:rPr lang="en-CA" dirty="0"/>
              <a:t>Other things going on in the sample that relate to disability </a:t>
            </a:r>
          </a:p>
          <a:p>
            <a:r>
              <a:rPr lang="en-CA" dirty="0"/>
              <a:t>We looked at disability but nothing happened there maybe because sample size too small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72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2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02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Open more broadly that sleep can be impacted by stressors </a:t>
            </a:r>
          </a:p>
          <a:p>
            <a:r>
              <a:rPr lang="en-CA" dirty="0"/>
              <a:t>Sort these factors in positive and negative factors </a:t>
            </a:r>
          </a:p>
          <a:p>
            <a:r>
              <a:rPr lang="en-CA" dirty="0"/>
              <a:t>Working studying from home: both positive and negative (pros and cons)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78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Older adults tend to be more morning, college students are more evening </a:t>
            </a:r>
          </a:p>
          <a:p>
            <a:r>
              <a:rPr lang="en-CA" dirty="0"/>
              <a:t>Citations on this slide</a:t>
            </a:r>
          </a:p>
          <a:p>
            <a:endParaRPr lang="en-CA" dirty="0"/>
          </a:p>
          <a:p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(Zhou et al., 2020 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Glavin</a:t>
            </a: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al., 2021,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Roeser</a:t>
            </a: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al., 2012 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Bakotic</a:t>
            </a: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al., 2016)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Morningness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has been linked to better grades, more social support and mindfulness. Morning or intermediate types tend to have a lower risk of poor sleep compared to evening types. (Enright et al., 2017 ; Sun et al., 2019 ; Walsh et al., 2021)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71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More specific in terms of who I am </a:t>
            </a:r>
            <a:r>
              <a:rPr lang="en-CA" dirty="0" err="1"/>
              <a:t>gonna</a:t>
            </a:r>
            <a:r>
              <a:rPr lang="en-CA" dirty="0"/>
              <a:t> test</a:t>
            </a:r>
          </a:p>
          <a:p>
            <a:r>
              <a:rPr lang="en-CA" dirty="0"/>
              <a:t>Academic context – faculty, staff and students </a:t>
            </a:r>
          </a:p>
          <a:p>
            <a:endParaRPr lang="en-CA" dirty="0"/>
          </a:p>
          <a:p>
            <a:r>
              <a:rPr lang="en-CA" dirty="0"/>
              <a:t>Leave question and then put specifically in faculty, staff, students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88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90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Write gender, age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613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566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Main effect of group : p = 0.05 (not significant), partial eta squared = 0.059</a:t>
            </a:r>
          </a:p>
          <a:p>
            <a:r>
              <a:rPr lang="en-CA" dirty="0"/>
              <a:t>Main effect of period : p = 0.04 (significant) effect size medium partial eta squared of 0.065</a:t>
            </a:r>
          </a:p>
          <a:p>
            <a:r>
              <a:rPr lang="en-CA" dirty="0"/>
              <a:t>Interaction: p = 0.347 partial eta squared = 0.014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30642C-F771-4437-AF21-B6B4B3DBCE2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13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4576-BA9C-0C4B-0B67-EDB8C274A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88272-BB15-FA92-C3C0-785E975D6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33D7D-37D1-0CF0-CF30-92813839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5F2F9-941A-E639-42F2-B1BA40DC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FCF78-FB51-B0B7-FED5-F4F43D70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DEF8-FF59-86A0-348D-787962FA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B7214-348B-5108-9AC9-A577966B0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54DCD-DF00-B62B-3429-F2A67B08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71DB4-6A3D-E693-C974-4B1C155A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63226-18B0-523A-B45D-96F400A1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11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D7684-2A72-235E-D3D9-D8E2FB5BF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E27EE-886D-E93D-3A62-466AAFDF9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CF75D-3BB1-6026-D39C-22E84165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9AEC5-B4B1-CB09-27F2-53F7F32A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DBE19-3BA3-2B32-B6C2-2F17680A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65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5793-ECCC-C85E-0C07-42669698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2B7B7-C06F-2AF8-D7F5-737F97539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CE4C1-0A78-0088-6CFA-B98DA999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644BF-F608-9CB9-56B6-088CAB19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E155C-984E-60FE-4E84-46F2DC7B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12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3D5F-27B0-5B55-3D69-91B9EF41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60A89-8521-4735-3315-0FEA8D8F0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DBF29-579B-13FF-5272-15ABE237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78E23-DEB1-9487-84CF-E9D17E43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F9A59-22FD-B0FF-1704-1153E549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BF5C-3C49-D8C1-E28D-C096375D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F6D29-B841-AFD2-4DD0-0FF1D4F18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FB146-765C-2233-D561-73F420CC5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EF70A-C549-E8BB-8DF6-19C6D005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78ABC-65D6-AE3C-F908-C415C5295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9F3C0-7376-3562-D6B5-14072097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94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D476-0348-A9AA-31A8-271EDF90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71096-D2F2-597D-40EC-AB61F6573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A2E0A-A3C1-4D8B-6E8E-71A551312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68C60-9211-4E55-D938-8670F4E2E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7BEAD-E973-D4CF-C9AE-EFE8E27E4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8ADAD-C792-47A4-2017-D22C3D11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316391-8763-7CB1-15C0-FC331C38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7C6D66-6974-8AFF-A8B3-DFE65F25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5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A450-CEF5-1DFC-9C21-1DA123E8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BF578-ED47-A215-290E-DD3FF56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CA5CB-2AA1-0FAA-90B0-5A860D85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F6867-9D43-6473-E4ED-820FDA01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20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CC106-99E7-4E6E-19A5-0A360A27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2265D-138F-A63A-47FC-E08A9015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F5F09-95CD-F655-5372-42F92025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28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A501-08D1-F580-5E3F-138908B41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C61CC-6847-9934-A754-A05E7DB4A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64052-D07F-3AA9-0813-D4FEF7D33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1532A-39C1-B407-8810-7E6CAE5E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F66E8-81FD-C5AC-D924-9429DDB5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411B6-FD77-7FDD-322E-2B198ABC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19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9369-CD07-F5F6-DC24-7B52E28C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571903-EF5B-33E8-3B09-C82544E35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2D897-A3F5-D662-6F57-1D078ABFD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64C34-B795-C29E-1FD1-CBB0B390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36533-64A2-598A-8A1B-1DCF3D56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C5B4E-6801-BF96-CF2A-D14C2D66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64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447B4-1763-2415-453A-D3B7759A8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4EB70-4681-97F2-9D93-C36ABF556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87ABF-73E6-704F-89FD-EA15ECA22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3B11-6EDF-43CC-9A8C-9D433D4F7AEC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06645-E587-9BF3-74DF-286E1B77F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448F3-87FA-FBCE-0F91-FF628C11B1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ABB1-EA59-4472-AA13-086590ECB5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37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5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47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4" name="Freeform: Shape 49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51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6" name="Freeform: Shape 52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53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4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5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6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AB5236-C9B3-5114-735A-20773CAAD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7332" y="1454042"/>
            <a:ext cx="7109820" cy="3130886"/>
          </a:xfrm>
        </p:spPr>
        <p:txBody>
          <a:bodyPr anchor="b">
            <a:normAutofit/>
          </a:bodyPr>
          <a:lstStyle/>
          <a:p>
            <a:r>
              <a:rPr lang="en-CA" sz="4800" dirty="0">
                <a:solidFill>
                  <a:schemeClr val="tx2"/>
                </a:solidFill>
              </a:rPr>
              <a:t>Chronotype and Sleep Quality during Remote and In-Person Activities in an Academic Context  </a:t>
            </a:r>
            <a:endParaRPr lang="fr-FR" sz="48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53968-4111-7FBB-0A61-239D62DD8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019" y="4613889"/>
            <a:ext cx="7513961" cy="1450701"/>
          </a:xfrm>
        </p:spPr>
        <p:txBody>
          <a:bodyPr>
            <a:normAutofit fontScale="70000" lnSpcReduction="20000"/>
          </a:bodyPr>
          <a:lstStyle/>
          <a:p>
            <a:endParaRPr lang="fr-CA" sz="3400" dirty="0">
              <a:solidFill>
                <a:schemeClr val="tx2"/>
              </a:solidFill>
            </a:endParaRPr>
          </a:p>
          <a:p>
            <a:r>
              <a:rPr lang="fr-CA" sz="3200" dirty="0">
                <a:solidFill>
                  <a:schemeClr val="tx2"/>
                </a:solidFill>
              </a:rPr>
              <a:t>PSYC380D </a:t>
            </a:r>
            <a:r>
              <a:rPr lang="fr-CA" sz="3200" dirty="0" err="1">
                <a:solidFill>
                  <a:schemeClr val="tx2"/>
                </a:solidFill>
              </a:rPr>
              <a:t>Honours</a:t>
            </a:r>
            <a:r>
              <a:rPr lang="fr-CA" sz="3200" dirty="0">
                <a:solidFill>
                  <a:schemeClr val="tx2"/>
                </a:solidFill>
              </a:rPr>
              <a:t> </a:t>
            </a:r>
            <a:r>
              <a:rPr lang="fr-CA" sz="3200" dirty="0" err="1">
                <a:solidFill>
                  <a:schemeClr val="tx2"/>
                </a:solidFill>
              </a:rPr>
              <a:t>Research</a:t>
            </a:r>
            <a:r>
              <a:rPr lang="fr-CA" sz="3200" dirty="0">
                <a:solidFill>
                  <a:schemeClr val="tx2"/>
                </a:solidFill>
              </a:rPr>
              <a:t> Seminar</a:t>
            </a:r>
          </a:p>
          <a:p>
            <a:r>
              <a:rPr lang="fr-CA" sz="3200" dirty="0">
                <a:solidFill>
                  <a:schemeClr val="tx2"/>
                </a:solidFill>
              </a:rPr>
              <a:t>2001 avenue McGill </a:t>
            </a:r>
            <a:r>
              <a:rPr lang="fr-CA" sz="3200" dirty="0" err="1">
                <a:solidFill>
                  <a:schemeClr val="tx2"/>
                </a:solidFill>
              </a:rPr>
              <a:t>College</a:t>
            </a:r>
            <a:endParaRPr lang="fr-CA" sz="3200" dirty="0">
              <a:solidFill>
                <a:schemeClr val="tx2"/>
              </a:solidFill>
            </a:endParaRPr>
          </a:p>
          <a:p>
            <a:r>
              <a:rPr lang="fr-CA" sz="3200" dirty="0">
                <a:solidFill>
                  <a:schemeClr val="tx2"/>
                </a:solidFill>
              </a:rPr>
              <a:t>March 30, 2023</a:t>
            </a:r>
          </a:p>
          <a:p>
            <a:endParaRPr lang="fr-FR" sz="3000" dirty="0">
              <a:solidFill>
                <a:schemeClr val="tx2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29733" y="389466"/>
            <a:ext cx="1060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Costin</a:t>
            </a:r>
            <a:r>
              <a:rPr lang="en-CA" dirty="0" smtClean="0"/>
              <a:t>, G. (2023, March 30). </a:t>
            </a:r>
            <a:r>
              <a:rPr lang="en-CA" i="1" dirty="0" err="1" smtClean="0"/>
              <a:t>Chronotype</a:t>
            </a:r>
            <a:r>
              <a:rPr lang="en-CA" i="1" dirty="0" smtClean="0"/>
              <a:t> and sleep quality during remote and in-person activities in an academic context </a:t>
            </a:r>
            <a:r>
              <a:rPr lang="en-CA" dirty="0" smtClean="0"/>
              <a:t>[Invited speaker]. McGill University Honours Research Seminar, Montreal, QC, Canada.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590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CD81808-3FE5-02B0-CFD6-EFAAE28BCBF7}"/>
              </a:ext>
            </a:extLst>
          </p:cNvPr>
          <p:cNvSpPr txBox="1"/>
          <p:nvPr/>
        </p:nvSpPr>
        <p:spPr>
          <a:xfrm>
            <a:off x="9821228" y="6480424"/>
            <a:ext cx="368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tx2"/>
                </a:solidFill>
              </a:rPr>
              <a:t>Chelminski</a:t>
            </a:r>
            <a:r>
              <a:rPr lang="en-CA" dirty="0">
                <a:solidFill>
                  <a:schemeClr val="tx2"/>
                </a:solidFill>
              </a:rPr>
              <a:t> et al., 2000</a:t>
            </a: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B4C83785-EFC7-0831-1D53-974ABFC3F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63" y="-8244"/>
            <a:ext cx="6933674" cy="6858000"/>
          </a:xfrm>
        </p:spPr>
      </p:pic>
    </p:spTree>
    <p:extLst>
      <p:ext uri="{BB962C8B-B14F-4D97-AF65-F5344CB8AC3E}">
        <p14:creationId xmlns:p14="http://schemas.microsoft.com/office/powerpoint/2010/main" val="313855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3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7767A-75E0-B52A-9492-9344157E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063" y="-78265"/>
            <a:ext cx="4875904" cy="1336794"/>
          </a:xfrm>
        </p:spPr>
        <p:txBody>
          <a:bodyPr anchor="ctr">
            <a:normAutofit/>
          </a:bodyPr>
          <a:lstStyle/>
          <a:p>
            <a:r>
              <a:rPr lang="fr-CA" sz="5400" dirty="0">
                <a:solidFill>
                  <a:schemeClr val="tx2"/>
                </a:solidFill>
              </a:rPr>
              <a:t>Aim 1 </a:t>
            </a:r>
            <a:endParaRPr lang="fr-FR" sz="5400" dirty="0">
              <a:solidFill>
                <a:schemeClr val="tx2"/>
              </a:solidFill>
            </a:endParaRPr>
          </a:p>
        </p:txBody>
      </p:sp>
      <p:cxnSp>
        <p:nvCxnSpPr>
          <p:cNvPr id="36" name="Straight Connector 27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3826-DA7C-2519-2883-7D8B17B9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335243"/>
            <a:ext cx="5002187" cy="59741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Hypotheses: 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Students will have better sleep quality remotely than staff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sz="2800" dirty="0">
                <a:solidFill>
                  <a:schemeClr val="tx2"/>
                </a:solidFill>
              </a:rPr>
              <a:t>S</a:t>
            </a:r>
            <a:r>
              <a:rPr lang="en-US" sz="2800" b="0" i="0" u="none" strike="noStrike" baseline="0" dirty="0">
                <a:solidFill>
                  <a:schemeClr val="tx2"/>
                </a:solidFill>
              </a:rPr>
              <a:t>tudents will have better sleep quality during the remote than during the in-person period </a:t>
            </a:r>
          </a:p>
        </p:txBody>
      </p:sp>
      <p:cxnSp>
        <p:nvCxnSpPr>
          <p:cNvPr id="38" name="Straight Connector 29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1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530FAB9-5826-DD61-03A1-B67B4D6DA107}"/>
              </a:ext>
            </a:extLst>
          </p:cNvPr>
          <p:cNvSpPr txBox="1"/>
          <p:nvPr/>
        </p:nvSpPr>
        <p:spPr>
          <a:xfrm>
            <a:off x="549553" y="1966183"/>
            <a:ext cx="531441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u="none" strike="noStrike" baseline="0" dirty="0">
                <a:solidFill>
                  <a:schemeClr val="tx2"/>
                </a:solidFill>
              </a:rPr>
              <a:t>How did the COVID-19 pandemic affect the sleep quality of students and staff during remote and in-person activities?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524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50974-FE88-D258-6D29-A4C264A7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24" y="426720"/>
            <a:ext cx="11133328" cy="1209040"/>
          </a:xfrm>
        </p:spPr>
        <p:txBody>
          <a:bodyPr>
            <a:normAutofit/>
          </a:bodyPr>
          <a:lstStyle/>
          <a:p>
            <a:r>
              <a:rPr lang="fr-CA" sz="3600" dirty="0">
                <a:solidFill>
                  <a:schemeClr val="tx2"/>
                </a:solidFill>
              </a:rPr>
              <a:t>Aim 1 </a:t>
            </a:r>
            <a:r>
              <a:rPr lang="fr-CA" sz="3600" dirty="0" err="1">
                <a:solidFill>
                  <a:schemeClr val="tx2"/>
                </a:solidFill>
              </a:rPr>
              <a:t>Results</a:t>
            </a:r>
            <a:r>
              <a:rPr lang="fr-CA" sz="3600" dirty="0">
                <a:solidFill>
                  <a:schemeClr val="tx2"/>
                </a:solidFill>
              </a:rPr>
              <a:t>: No </a:t>
            </a:r>
            <a:r>
              <a:rPr lang="fr-CA" sz="3600" dirty="0" err="1">
                <a:solidFill>
                  <a:schemeClr val="tx2"/>
                </a:solidFill>
              </a:rPr>
              <a:t>difference</a:t>
            </a:r>
            <a:r>
              <a:rPr lang="fr-CA" sz="3600" dirty="0">
                <a:solidFill>
                  <a:schemeClr val="tx2"/>
                </a:solidFill>
              </a:rPr>
              <a:t> </a:t>
            </a:r>
            <a:r>
              <a:rPr lang="fr-CA" sz="3600" dirty="0" err="1">
                <a:solidFill>
                  <a:schemeClr val="tx2"/>
                </a:solidFill>
              </a:rPr>
              <a:t>between</a:t>
            </a:r>
            <a:r>
              <a:rPr lang="fr-CA" sz="3600" dirty="0">
                <a:solidFill>
                  <a:schemeClr val="tx2"/>
                </a:solidFill>
              </a:rPr>
              <a:t> the groups (p = 0.05), but </a:t>
            </a:r>
            <a:r>
              <a:rPr lang="fr-CA" sz="3600" dirty="0" err="1">
                <a:solidFill>
                  <a:schemeClr val="tx2"/>
                </a:solidFill>
              </a:rPr>
              <a:t>generally</a:t>
            </a:r>
            <a:r>
              <a:rPr lang="fr-CA" sz="3600" dirty="0">
                <a:solidFill>
                  <a:schemeClr val="tx2"/>
                </a:solidFill>
              </a:rPr>
              <a:t> </a:t>
            </a:r>
            <a:r>
              <a:rPr lang="fr-CA" sz="3600" dirty="0" err="1">
                <a:solidFill>
                  <a:schemeClr val="tx2"/>
                </a:solidFill>
              </a:rPr>
              <a:t>individuals</a:t>
            </a:r>
            <a:r>
              <a:rPr lang="fr-CA" sz="3600" dirty="0">
                <a:solidFill>
                  <a:schemeClr val="tx2"/>
                </a:solidFill>
              </a:rPr>
              <a:t> </a:t>
            </a:r>
            <a:r>
              <a:rPr lang="fr-CA" sz="3600" dirty="0" err="1">
                <a:solidFill>
                  <a:schemeClr val="tx2"/>
                </a:solidFill>
              </a:rPr>
              <a:t>slept</a:t>
            </a:r>
            <a:r>
              <a:rPr lang="fr-CA" sz="3600" dirty="0">
                <a:solidFill>
                  <a:schemeClr val="tx2"/>
                </a:solidFill>
              </a:rPr>
              <a:t> </a:t>
            </a:r>
            <a:r>
              <a:rPr lang="fr-CA" sz="3600" dirty="0" err="1">
                <a:solidFill>
                  <a:schemeClr val="tx2"/>
                </a:solidFill>
              </a:rPr>
              <a:t>better</a:t>
            </a:r>
            <a:r>
              <a:rPr lang="fr-CA" sz="3600" dirty="0">
                <a:solidFill>
                  <a:schemeClr val="tx2"/>
                </a:solidFill>
              </a:rPr>
              <a:t> </a:t>
            </a:r>
            <a:r>
              <a:rPr lang="fr-CA" sz="3600" dirty="0" err="1">
                <a:solidFill>
                  <a:schemeClr val="tx2"/>
                </a:solidFill>
              </a:rPr>
              <a:t>remotely</a:t>
            </a:r>
            <a:r>
              <a:rPr lang="fr-CA" sz="3600" dirty="0">
                <a:solidFill>
                  <a:schemeClr val="tx2"/>
                </a:solidFill>
              </a:rPr>
              <a:t> (p = 0.04)</a:t>
            </a:r>
            <a:endParaRPr lang="fr-FR" sz="3600" dirty="0">
              <a:solidFill>
                <a:schemeClr val="tx2"/>
              </a:solidFill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247C01B-C7FF-591D-0EC9-F679BF9BA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223124"/>
              </p:ext>
            </p:extLst>
          </p:nvPr>
        </p:nvGraphicFramePr>
        <p:xfrm>
          <a:off x="121299" y="1635760"/>
          <a:ext cx="11870676" cy="5026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084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6302FB-5781-6180-E302-522EE3D61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620" y="519307"/>
            <a:ext cx="4875904" cy="776356"/>
          </a:xfrm>
        </p:spPr>
        <p:txBody>
          <a:bodyPr anchor="ctr">
            <a:normAutofit fontScale="90000"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Aim 2</a:t>
            </a:r>
            <a:r>
              <a:rPr lang="en-CA" sz="5400" dirty="0">
                <a:solidFill>
                  <a:schemeClr val="tx2"/>
                </a:solidFill>
              </a:rPr>
              <a:t/>
            </a:r>
            <a:br>
              <a:rPr lang="en-CA" sz="5400" dirty="0">
                <a:solidFill>
                  <a:schemeClr val="tx2"/>
                </a:solidFill>
              </a:rPr>
            </a:br>
            <a:endParaRPr lang="fr-FR" sz="5400" dirty="0">
              <a:solidFill>
                <a:schemeClr val="tx2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9B6892E3-B4F9-5773-06D9-B03744569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976972"/>
              </p:ext>
            </p:extLst>
          </p:nvPr>
        </p:nvGraphicFramePr>
        <p:xfrm>
          <a:off x="6551117" y="876915"/>
          <a:ext cx="5535561" cy="501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222DBCC-F518-DF2F-58B8-544B0A52134C}"/>
              </a:ext>
            </a:extLst>
          </p:cNvPr>
          <p:cNvSpPr txBox="1"/>
          <p:nvPr/>
        </p:nvSpPr>
        <p:spPr>
          <a:xfrm>
            <a:off x="560439" y="1749457"/>
            <a:ext cx="55355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solidFill>
                  <a:schemeClr val="tx2"/>
                </a:solidFill>
              </a:rPr>
              <a:t>Did chronotype impact the sleep quality of post-secondary students, faculty and non-teaching staff during the remote and in-person activities of COVID-19?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454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FB34-6CD0-DBDA-ACEC-53EC23CA7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Autofit/>
          </a:bodyPr>
          <a:lstStyle/>
          <a:p>
            <a:pPr algn="ctr"/>
            <a:r>
              <a:rPr lang="en-CA" sz="3200" dirty="0">
                <a:solidFill>
                  <a:schemeClr val="tx2"/>
                </a:solidFill>
              </a:rPr>
              <a:t>Aim 2 Results: Individuals with </a:t>
            </a:r>
            <a:r>
              <a:rPr lang="en-CA" sz="3200" dirty="0" err="1">
                <a:solidFill>
                  <a:schemeClr val="tx2"/>
                </a:solidFill>
              </a:rPr>
              <a:t>morningness</a:t>
            </a:r>
            <a:r>
              <a:rPr lang="en-CA" sz="3200" dirty="0">
                <a:solidFill>
                  <a:schemeClr val="tx2"/>
                </a:solidFill>
              </a:rPr>
              <a:t> and intermediate chronotypes slept significantly better than the </a:t>
            </a:r>
            <a:r>
              <a:rPr lang="en-CA" sz="3200" dirty="0" err="1">
                <a:solidFill>
                  <a:schemeClr val="tx2"/>
                </a:solidFill>
              </a:rPr>
              <a:t>eveningness</a:t>
            </a:r>
            <a:r>
              <a:rPr lang="en-CA" sz="3200" dirty="0">
                <a:solidFill>
                  <a:schemeClr val="tx2"/>
                </a:solidFill>
              </a:rPr>
              <a:t> chronotype (p &lt; .001)</a:t>
            </a:r>
            <a:endParaRPr lang="fr-FR" sz="3200" dirty="0">
              <a:solidFill>
                <a:schemeClr val="tx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D7678F1-97F2-8F5F-4F4F-CF224230A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98087"/>
              </p:ext>
            </p:extLst>
          </p:nvPr>
        </p:nvGraphicFramePr>
        <p:xfrm>
          <a:off x="0" y="1645920"/>
          <a:ext cx="11971176" cy="499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2357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8">
            <a:extLst>
              <a:ext uri="{FF2B5EF4-FFF2-40B4-BE49-F238E27FC236}">
                <a16:creationId xmlns:a16="http://schemas.microsoft.com/office/drawing/2014/main" id="{A27089E4-C4B8-47AC-BDA4-294EFA7CB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386AA-5D01-DF8A-6DE0-C70E243E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701" y="270083"/>
            <a:ext cx="3056666" cy="697864"/>
          </a:xfrm>
        </p:spPr>
        <p:txBody>
          <a:bodyPr anchor="b">
            <a:normAutofit fontScale="90000"/>
          </a:bodyPr>
          <a:lstStyle/>
          <a:p>
            <a:r>
              <a:rPr lang="en-CA" sz="5400" dirty="0">
                <a:solidFill>
                  <a:schemeClr val="tx2"/>
                </a:solidFill>
              </a:rPr>
              <a:t>Conclusion</a:t>
            </a:r>
            <a:endParaRPr lang="fr-FR" sz="5400" dirty="0">
              <a:solidFill>
                <a:schemeClr val="tx2"/>
              </a:solidFill>
            </a:endParaRPr>
          </a:p>
        </p:txBody>
      </p:sp>
      <p:sp>
        <p:nvSpPr>
          <p:cNvPr id="51" name="Rectangle 40">
            <a:extLst>
              <a:ext uri="{FF2B5EF4-FFF2-40B4-BE49-F238E27FC236}">
                <a16:creationId xmlns:a16="http://schemas.microsoft.com/office/drawing/2014/main" id="{9BAFF925-4C7C-4B71-96F4-8FA90681BB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23803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42">
            <a:extLst>
              <a:ext uri="{FF2B5EF4-FFF2-40B4-BE49-F238E27FC236}">
                <a16:creationId xmlns:a16="http://schemas.microsoft.com/office/drawing/2014/main" id="{E653C820-2172-42C6-B50F-FD47A634BC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E315C-DE03-06CC-019D-8124F319E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036" y="1238030"/>
            <a:ext cx="11758524" cy="507132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 aim: W</a:t>
            </a:r>
            <a:r>
              <a:rPr lang="en-CA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role has chronotype played in affecting sleep quality during the remote and in-person periods of the pandemic?</a:t>
            </a:r>
          </a:p>
          <a:p>
            <a:pPr marL="0" indent="0">
              <a:buNone/>
            </a:pPr>
            <a:endParaRPr lang="en-CA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 1: </a:t>
            </a:r>
            <a:r>
              <a:rPr lang="en-US" b="0" i="0" u="none" strike="noStrike" baseline="0" dirty="0">
                <a:solidFill>
                  <a:schemeClr val="tx2"/>
                </a:solidFill>
              </a:rPr>
              <a:t>Sleep quality of staff and students during COVID-19 remote/in-person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difference in sleep quality between staff and students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 slept better during remote activities</a:t>
            </a:r>
          </a:p>
          <a:p>
            <a:pPr algn="ctr">
              <a:buFont typeface="Courier New" panose="02070309020205020404" pitchFamily="49" charset="0"/>
              <a:buChar char="o"/>
            </a:pPr>
            <a:endParaRPr lang="en-CA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 2: </a:t>
            </a:r>
            <a:r>
              <a:rPr lang="en-CA" dirty="0">
                <a:solidFill>
                  <a:schemeClr val="tx2"/>
                </a:solidFill>
              </a:rPr>
              <a:t>Did chronotype have an impact on sleep quality?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sz="28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Morningness</a:t>
            </a:r>
            <a:r>
              <a:rPr lang="en-CA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intermediate chronotypes slept significantly better than </a:t>
            </a:r>
            <a:r>
              <a:rPr lang="en-CA" sz="28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eveningnnes</a:t>
            </a:r>
            <a:r>
              <a:rPr lang="en-CA" sz="2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chronotypes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CA" sz="11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11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3" name="Straight Connector 44">
            <a:extLst>
              <a:ext uri="{FF2B5EF4-FFF2-40B4-BE49-F238E27FC236}">
                <a16:creationId xmlns:a16="http://schemas.microsoft.com/office/drawing/2014/main" id="{6FC534FC-C775-4490-AC5A-26BD39750A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46">
            <a:extLst>
              <a:ext uri="{FF2B5EF4-FFF2-40B4-BE49-F238E27FC236}">
                <a16:creationId xmlns:a16="http://schemas.microsoft.com/office/drawing/2014/main" id="{4BC3ACAC-BA31-4E67-A233-03EF1A10CF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15509C2-092A-4956-8523-79AEC9F4FB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04B9204-F74D-4578-8B3C-3DDC87E861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818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609849B-EFC3-374A-53BE-586AF26F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Limitations</a:t>
            </a:r>
            <a:endParaRPr lang="fr-FR" sz="4000" dirty="0">
              <a:solidFill>
                <a:schemeClr val="tx2"/>
              </a:solidFill>
            </a:endParaRPr>
          </a:p>
        </p:txBody>
      </p:sp>
      <p:graphicFrame>
        <p:nvGraphicFramePr>
          <p:cNvPr id="47" name="Content Placeholder 2">
            <a:extLst>
              <a:ext uri="{FF2B5EF4-FFF2-40B4-BE49-F238E27FC236}">
                <a16:creationId xmlns:a16="http://schemas.microsoft.com/office/drawing/2014/main" id="{74C09163-F770-873E-D32D-8107B9F46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63733"/>
              </p:ext>
            </p:extLst>
          </p:nvPr>
        </p:nvGraphicFramePr>
        <p:xfrm>
          <a:off x="6091238" y="416560"/>
          <a:ext cx="5816282" cy="612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166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1302AC-60A0-5E99-7E2C-A53B6EC8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250" y="2971521"/>
            <a:ext cx="6105194" cy="9149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92668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927745-87AD-E285-E3C9-0291CDACA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7597" y="95523"/>
            <a:ext cx="4091333" cy="58561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>
                <a:solidFill>
                  <a:schemeClr val="tx2"/>
                </a:solidFill>
              </a:rPr>
              <a:t>References </a:t>
            </a:r>
            <a:endParaRPr lang="fr-FR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122F3-E28C-EC69-CA61-9DDFB58B9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1" y="776656"/>
            <a:ext cx="12014413" cy="5849635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1800" b="0" i="0" u="none" strike="noStrike" baseline="0" dirty="0">
                <a:solidFill>
                  <a:schemeClr val="tx2"/>
                </a:solidFill>
              </a:rPr>
              <a:t>Bailes, S., Rizzo, D.,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Fichten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C.,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Baltzan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M.,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Grad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R.,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Creti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L.,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Amsel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R., &amp;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Libman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E. (2023).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Should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testing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for obstructive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apnea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offered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routinely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to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older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family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medicine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patients? A prospective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cohort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study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Psychology,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Health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&amp;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Medicine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1–14. https://doi.org/10.1080/13548506.2023.2176525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Bakotic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M.,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Radosevic-Vidacek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B., &amp;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Koscec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Bjelajac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A. (2017).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Morningness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–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eveningness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and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daytime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functioning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in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university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students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: The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mediating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role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of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characteristics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Journal of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Research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26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(2), 210–218. https://doi.org/10.1111/jsr.12467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Chelminski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I., Petros, T. V.,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Plaud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J. J., &amp; Ferraro, F. R. (2000).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Psychometric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properties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of the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reduced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Horne and Ostberg questionnaire.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Personality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and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Individual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Differences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29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(3), 469–478. https://doi.org/10.1016/S0191-8869(99)00208-1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b="0" i="0" u="none" strike="noStrike" baseline="0" dirty="0">
                <a:solidFill>
                  <a:schemeClr val="tx2"/>
                </a:solidFill>
              </a:rPr>
              <a:t>Enright, T., &amp; </a:t>
            </a:r>
            <a:r>
              <a:rPr lang="en-US" sz="1800" b="0" i="0" u="none" strike="noStrike" baseline="0" dirty="0" err="1">
                <a:solidFill>
                  <a:schemeClr val="tx2"/>
                </a:solidFill>
              </a:rPr>
              <a:t>Refinetti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, R. (2017). Chronotype, class times, and academic achievement of university students. </a:t>
            </a:r>
            <a:r>
              <a:rPr lang="en-US" sz="1800" b="0" i="1" u="none" strike="noStrike" baseline="0" dirty="0">
                <a:solidFill>
                  <a:schemeClr val="tx2"/>
                </a:solidFill>
              </a:rPr>
              <a:t>Chronobiology International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en-US" sz="1800" b="0" i="1" u="none" strike="noStrike" baseline="0" dirty="0">
                <a:solidFill>
                  <a:schemeClr val="tx2"/>
                </a:solidFill>
              </a:rPr>
              <a:t>34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(4), 445–450. https://doi.org/10.1080/07420528.2017.1281287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Glavin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E. E.,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Ceneus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M.,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Chanowitz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M.,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Kantilierakis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J.,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Mendelow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E.,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Mosquera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J., &amp;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Spaeth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A. M. (2021).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Relationships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between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exercise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timing, and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chronotype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in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young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adults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Journal of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Health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Psychology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26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(13), 2636–2647. https://doi.org/10.1177/1359105320926530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b="0" i="0" u="none" strike="noStrike" baseline="0" dirty="0">
                <a:solidFill>
                  <a:schemeClr val="tx2"/>
                </a:solidFill>
              </a:rPr>
              <a:t>Hyun, S., </a:t>
            </a:r>
            <a:r>
              <a:rPr lang="en-US" sz="1800" b="0" i="0" u="none" strike="noStrike" baseline="0" dirty="0" err="1">
                <a:solidFill>
                  <a:schemeClr val="tx2"/>
                </a:solidFill>
              </a:rPr>
              <a:t>Hahm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, H. C., Wong, G. T. F., Zhang, E., &amp; Liu, C. H. (2021). Psychological correlates of poor sleep quality among U.S. young adults during the COVID-19 pandemic. </a:t>
            </a:r>
            <a:r>
              <a:rPr lang="en-US" sz="1800" b="0" i="1" u="none" strike="noStrike" baseline="0" dirty="0">
                <a:solidFill>
                  <a:schemeClr val="tx2"/>
                </a:solidFill>
              </a:rPr>
              <a:t>Sleep Medicine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, 51–56. https://doi.org/10.1016/j.sleep.2020.12.009 </a:t>
            </a:r>
            <a:endParaRPr lang="fr-FR" sz="1400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36382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927745-87AD-E285-E3C9-0291CDACA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7597" y="95523"/>
            <a:ext cx="4091333" cy="58561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>
                <a:solidFill>
                  <a:schemeClr val="tx2"/>
                </a:solidFill>
              </a:rPr>
              <a:t>References </a:t>
            </a:r>
            <a:endParaRPr lang="fr-FR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122F3-E28C-EC69-CA61-9DDFB58B9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1" y="776656"/>
            <a:ext cx="12014413" cy="584963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Roeser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K., Meule, A.,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Schwerdtle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B., Kubler, A., &amp;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Schlarb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A. A. (2012). Subjective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quality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exclusively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mediates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the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relationship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between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morningness-eveningness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preference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and self-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perceived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stress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response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Chronobiology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International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29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(7), 955–960. https://doi.org/10.3109/07420528.2012.699124 </a:t>
            </a:r>
          </a:p>
          <a:p>
            <a:pPr marL="0" indent="0">
              <a:buNone/>
            </a:pP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Saguem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B. N.,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Nakhli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J.,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Romdhane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I., &amp; Nasr, S. B. (2022).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Predictors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of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quality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in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medical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students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during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COVID-19 confinement.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L’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Encephale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: Revue de Psychiatrie Clinique Biologique et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Therapeutique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48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(1), 3–12. https://doi.org/10.1016/j.encep.2021.03.001 </a:t>
            </a:r>
          </a:p>
          <a:p>
            <a:pPr marL="0" indent="0">
              <a:buNone/>
            </a:pPr>
            <a:r>
              <a:rPr lang="fr-FR" sz="1800" b="0" i="0" u="none" strike="noStrike" baseline="0" dirty="0">
                <a:solidFill>
                  <a:schemeClr val="tx2"/>
                </a:solidFill>
              </a:rPr>
              <a:t>Sun, J., Chen, M., Cai, W., Wang, Z., Wu, S., Sun, X., &amp; Liu, H. (2019).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Chronotype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: Implications for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quality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in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medical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students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Chronobiology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International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36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(8), 1115–1123. https://doi.org/10.1080/07420528.2019.1619181 </a:t>
            </a:r>
          </a:p>
          <a:p>
            <a:pPr marL="0" indent="0">
              <a:buNone/>
            </a:pPr>
            <a:r>
              <a:rPr lang="en-US" sz="1800" b="0" i="0" u="none" strike="noStrike" baseline="0" dirty="0">
                <a:solidFill>
                  <a:schemeClr val="tx2"/>
                </a:solidFill>
              </a:rPr>
              <a:t>Walsh, N. A., </a:t>
            </a:r>
            <a:r>
              <a:rPr lang="en-US" sz="1800" b="0" i="0" u="none" strike="noStrike" baseline="0" dirty="0" err="1">
                <a:solidFill>
                  <a:schemeClr val="tx2"/>
                </a:solidFill>
              </a:rPr>
              <a:t>Repa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, L. M., &amp; Garland, S. N. (2022). Mindful larks and lonely owls: The relationship between chronotype, mental health, sleep quality, and social support in young adults. </a:t>
            </a:r>
            <a:r>
              <a:rPr lang="en-US" sz="1800" b="0" i="1" u="none" strike="noStrike" baseline="0" dirty="0">
                <a:solidFill>
                  <a:schemeClr val="tx2"/>
                </a:solidFill>
              </a:rPr>
              <a:t>Journal of Sleep Research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en-US" sz="1800" b="0" i="1" u="none" strike="noStrike" baseline="0" dirty="0">
                <a:solidFill>
                  <a:schemeClr val="tx2"/>
                </a:solidFill>
              </a:rPr>
              <a:t>31</a:t>
            </a:r>
            <a:r>
              <a:rPr lang="en-US" sz="1800" b="0" i="0" u="none" strike="noStrike" baseline="0" dirty="0">
                <a:solidFill>
                  <a:schemeClr val="tx2"/>
                </a:solidFill>
              </a:rPr>
              <a:t>(1), 1–9. https://doi.org/10.1111/jsr.13442 </a:t>
            </a:r>
          </a:p>
          <a:p>
            <a:pPr marL="0" indent="0">
              <a:buNone/>
            </a:pPr>
            <a:r>
              <a:rPr lang="fr-FR" sz="1800" b="0" i="0" u="none" strike="noStrike" baseline="0" dirty="0">
                <a:solidFill>
                  <a:schemeClr val="tx2"/>
                </a:solidFill>
              </a:rPr>
              <a:t>Wang, W., Guo, Y., Du, X., Li, W., Wu, R., Guo, L., &amp; Lu, C. (2022). Associations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between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poor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quality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anxiety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symptoms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and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depressive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symptoms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among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Chinese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adolescents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before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and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during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COVID-19: A longitudinal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study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Frontiers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in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Psychiatry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https://doi.org/10.3389/fpsyt.2021.786640 </a:t>
            </a:r>
          </a:p>
          <a:p>
            <a:pPr marL="0" indent="0">
              <a:buNone/>
            </a:pPr>
            <a:r>
              <a:rPr lang="fr-FR" sz="1800" b="0" i="0" u="none" strike="noStrike" baseline="0" dirty="0">
                <a:solidFill>
                  <a:schemeClr val="tx2"/>
                </a:solidFill>
              </a:rPr>
              <a:t>Zhou, J.,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Hsiao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F.-C., Shi, X., Yang, J., Huang, Y., Jiang, Y., Zhang, B., &amp; Ma, N. (2021).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Chronotype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and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depressive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symptoms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: A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moderated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mediation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model of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sleep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quality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and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resilience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in the 1st-year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college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 </a:t>
            </a:r>
            <a:r>
              <a:rPr lang="fr-FR" sz="1800" b="0" i="0" u="none" strike="noStrike" baseline="0" dirty="0" err="1">
                <a:solidFill>
                  <a:schemeClr val="tx2"/>
                </a:solidFill>
              </a:rPr>
              <a:t>students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.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Journal of </a:t>
            </a:r>
            <a:r>
              <a:rPr lang="fr-FR" sz="1800" b="0" i="1" u="none" strike="noStrike" baseline="0" dirty="0" err="1">
                <a:solidFill>
                  <a:schemeClr val="tx2"/>
                </a:solidFill>
              </a:rPr>
              <a:t>Clinical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 Psychology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, </a:t>
            </a:r>
            <a:r>
              <a:rPr lang="fr-FR" sz="1800" b="0" i="1" u="none" strike="noStrike" baseline="0" dirty="0">
                <a:solidFill>
                  <a:schemeClr val="tx2"/>
                </a:solidFill>
              </a:rPr>
              <a:t>77</a:t>
            </a:r>
            <a:r>
              <a:rPr lang="fr-FR" sz="1800" b="0" i="0" u="none" strike="noStrike" baseline="0" dirty="0">
                <a:solidFill>
                  <a:schemeClr val="tx2"/>
                </a:solidFill>
              </a:rPr>
              <a:t>(1), 340–355. https://doi.org/10.1002/jclp.23037 </a:t>
            </a:r>
            <a:endParaRPr lang="fr-FR" sz="1400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55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5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47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4" name="Freeform: Shape 49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51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76" name="Freeform: Shape 52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53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54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55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56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3AB5236-C9B3-5114-735A-20773CAAD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7332" y="1454042"/>
            <a:ext cx="7109820" cy="3130886"/>
          </a:xfrm>
        </p:spPr>
        <p:txBody>
          <a:bodyPr anchor="b">
            <a:normAutofit/>
          </a:bodyPr>
          <a:lstStyle/>
          <a:p>
            <a:r>
              <a:rPr lang="en-CA" sz="2800" b="1" dirty="0">
                <a:solidFill>
                  <a:schemeClr val="tx2"/>
                </a:solidFill>
              </a:rPr>
              <a:t>Presented by Georgiana Costin</a:t>
            </a:r>
            <a:r>
              <a:rPr lang="en-CA" sz="2800" dirty="0">
                <a:solidFill>
                  <a:schemeClr val="tx2"/>
                </a:solidFill>
              </a:rPr>
              <a:t/>
            </a:r>
            <a:br>
              <a:rPr lang="en-CA" sz="2800" dirty="0">
                <a:solidFill>
                  <a:schemeClr val="tx2"/>
                </a:solidFill>
              </a:rPr>
            </a:br>
            <a:r>
              <a:rPr lang="en-CA" sz="2800" dirty="0">
                <a:solidFill>
                  <a:schemeClr val="tx2"/>
                </a:solidFill>
              </a:rPr>
              <a:t/>
            </a:r>
            <a:br>
              <a:rPr lang="en-CA" sz="2800" dirty="0">
                <a:solidFill>
                  <a:schemeClr val="tx2"/>
                </a:solidFill>
              </a:rPr>
            </a:br>
            <a:r>
              <a:rPr lang="en-CA" sz="2800" dirty="0">
                <a:solidFill>
                  <a:schemeClr val="tx2"/>
                </a:solidFill>
              </a:rPr>
              <a:t>Research Assistant and Honours Psychology Student at the </a:t>
            </a:r>
            <a:r>
              <a:rPr lang="en-CA" sz="2800" dirty="0" err="1">
                <a:solidFill>
                  <a:schemeClr val="tx2"/>
                </a:solidFill>
              </a:rPr>
              <a:t>Adaptech</a:t>
            </a:r>
            <a:r>
              <a:rPr lang="en-CA" sz="2800" dirty="0">
                <a:solidFill>
                  <a:schemeClr val="tx2"/>
                </a:solidFill>
              </a:rPr>
              <a:t> Research Network</a:t>
            </a:r>
            <a:br>
              <a:rPr lang="en-CA" sz="2800" dirty="0">
                <a:solidFill>
                  <a:schemeClr val="tx2"/>
                </a:solidFill>
              </a:rPr>
            </a:br>
            <a:r>
              <a:rPr lang="en-CA" sz="2800" dirty="0">
                <a:solidFill>
                  <a:schemeClr val="tx2"/>
                </a:solidFill>
              </a:rPr>
              <a:t/>
            </a:r>
            <a:br>
              <a:rPr lang="en-CA" sz="2800" dirty="0">
                <a:solidFill>
                  <a:schemeClr val="tx2"/>
                </a:solidFill>
              </a:rPr>
            </a:br>
            <a:r>
              <a:rPr lang="en-CA" sz="2800" dirty="0">
                <a:solidFill>
                  <a:schemeClr val="tx2"/>
                </a:solidFill>
              </a:rPr>
              <a:t>Supervised by Dr. Catherine </a:t>
            </a:r>
            <a:r>
              <a:rPr lang="en-CA" sz="2800" dirty="0" err="1">
                <a:solidFill>
                  <a:schemeClr val="tx2"/>
                </a:solidFill>
              </a:rPr>
              <a:t>Fichten</a:t>
            </a:r>
            <a:endParaRPr lang="fr-FR" sz="2800" dirty="0">
              <a:solidFill>
                <a:schemeClr val="tx2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5522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9">
            <a:extLst>
              <a:ext uri="{FF2B5EF4-FFF2-40B4-BE49-F238E27FC236}">
                <a16:creationId xmlns:a16="http://schemas.microsoft.com/office/drawing/2014/main" id="{A27089E4-C4B8-47AC-BDA4-294EFA7CB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031A6-F25D-FE67-40B1-41E22F32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415" y="-63354"/>
            <a:ext cx="9633169" cy="1046809"/>
          </a:xfrm>
        </p:spPr>
        <p:txBody>
          <a:bodyPr anchor="b"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Theoretical Background : COVID-19 and Sleep</a:t>
            </a:r>
            <a:endParaRPr lang="fr-FR" sz="4000" dirty="0">
              <a:solidFill>
                <a:schemeClr val="tx2"/>
              </a:solidFill>
            </a:endParaRPr>
          </a:p>
        </p:txBody>
      </p:sp>
      <p:sp>
        <p:nvSpPr>
          <p:cNvPr id="43" name="Rectangle 31">
            <a:extLst>
              <a:ext uri="{FF2B5EF4-FFF2-40B4-BE49-F238E27FC236}">
                <a16:creationId xmlns:a16="http://schemas.microsoft.com/office/drawing/2014/main" id="{9BAFF925-4C7C-4B71-96F4-8FA90681BB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23803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33">
            <a:extLst>
              <a:ext uri="{FF2B5EF4-FFF2-40B4-BE49-F238E27FC236}">
                <a16:creationId xmlns:a16="http://schemas.microsoft.com/office/drawing/2014/main" id="{E653C820-2172-42C6-B50F-FD47A634BC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5">
            <a:extLst>
              <a:ext uri="{FF2B5EF4-FFF2-40B4-BE49-F238E27FC236}">
                <a16:creationId xmlns:a16="http://schemas.microsoft.com/office/drawing/2014/main" id="{6FC534FC-C775-4490-AC5A-26BD39750A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37">
            <a:extLst>
              <a:ext uri="{FF2B5EF4-FFF2-40B4-BE49-F238E27FC236}">
                <a16:creationId xmlns:a16="http://schemas.microsoft.com/office/drawing/2014/main" id="{4BC3ACAC-BA31-4E67-A233-03EF1A10CF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15509C2-092A-4956-8523-79AEC9F4FB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04B9204-F74D-4578-8B3C-3DDC87E861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76DD1A6-4C26-4A10-E726-7BC70FBB5E18}"/>
              </a:ext>
            </a:extLst>
          </p:cNvPr>
          <p:cNvSpPr txBox="1"/>
          <p:nvPr/>
        </p:nvSpPr>
        <p:spPr>
          <a:xfrm>
            <a:off x="6892119" y="2626626"/>
            <a:ext cx="4665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Positive factors: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CA" sz="2800" dirty="0">
                <a:solidFill>
                  <a:schemeClr val="tx2"/>
                </a:solidFill>
              </a:rPr>
              <a:t>Lack of commute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CA" sz="2800" dirty="0">
                <a:solidFill>
                  <a:schemeClr val="tx2"/>
                </a:solidFill>
              </a:rPr>
              <a:t>Flexibility/comfort from studying/working from home</a:t>
            </a:r>
          </a:p>
          <a:p>
            <a:endParaRPr lang="en-CA" dirty="0"/>
          </a:p>
          <a:p>
            <a:endParaRPr lang="fr-FR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E482B2-125D-5C69-E29E-BD4048463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063" y="1732579"/>
            <a:ext cx="7559566" cy="587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 err="1">
                <a:solidFill>
                  <a:schemeClr val="tx2"/>
                </a:solidFill>
              </a:rPr>
              <a:t>Sleep</a:t>
            </a:r>
            <a:r>
              <a:rPr lang="fr-CA" sz="3200" dirty="0">
                <a:solidFill>
                  <a:schemeClr val="tx2"/>
                </a:solidFill>
              </a:rPr>
              <a:t> can </a:t>
            </a:r>
            <a:r>
              <a:rPr lang="fr-CA" sz="3200" dirty="0" err="1">
                <a:solidFill>
                  <a:schemeClr val="tx2"/>
                </a:solidFill>
              </a:rPr>
              <a:t>be</a:t>
            </a:r>
            <a:r>
              <a:rPr lang="fr-CA" sz="3200" dirty="0">
                <a:solidFill>
                  <a:schemeClr val="tx2"/>
                </a:solidFill>
              </a:rPr>
              <a:t> </a:t>
            </a:r>
            <a:r>
              <a:rPr lang="fr-CA" sz="3200" dirty="0" err="1">
                <a:solidFill>
                  <a:schemeClr val="tx2"/>
                </a:solidFill>
              </a:rPr>
              <a:t>affected</a:t>
            </a:r>
            <a:r>
              <a:rPr lang="fr-CA" sz="3200" dirty="0">
                <a:solidFill>
                  <a:schemeClr val="tx2"/>
                </a:solidFill>
              </a:rPr>
              <a:t> by </a:t>
            </a:r>
            <a:r>
              <a:rPr lang="fr-CA" sz="3200" dirty="0" err="1">
                <a:solidFill>
                  <a:schemeClr val="tx2"/>
                </a:solidFill>
              </a:rPr>
              <a:t>different</a:t>
            </a:r>
            <a:r>
              <a:rPr lang="fr-CA" sz="3200" dirty="0">
                <a:solidFill>
                  <a:schemeClr val="tx2"/>
                </a:solidFill>
              </a:rPr>
              <a:t> </a:t>
            </a:r>
            <a:r>
              <a:rPr lang="fr-CA" sz="3200" dirty="0" err="1">
                <a:solidFill>
                  <a:schemeClr val="tx2"/>
                </a:solidFill>
              </a:rPr>
              <a:t>stressors</a:t>
            </a:r>
            <a:endParaRPr lang="fr-CA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CA" sz="3200" dirty="0">
              <a:solidFill>
                <a:schemeClr val="tx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21822A-7638-40BB-8687-DA1CB68A7625}"/>
              </a:ext>
            </a:extLst>
          </p:cNvPr>
          <p:cNvSpPr txBox="1"/>
          <p:nvPr/>
        </p:nvSpPr>
        <p:spPr>
          <a:xfrm>
            <a:off x="1026177" y="2647418"/>
            <a:ext cx="5003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err="1">
                <a:solidFill>
                  <a:schemeClr val="tx2"/>
                </a:solidFill>
              </a:rPr>
              <a:t>Negative</a:t>
            </a:r>
            <a:r>
              <a:rPr lang="fr-CA" sz="3200" dirty="0">
                <a:solidFill>
                  <a:schemeClr val="tx2"/>
                </a:solidFill>
              </a:rPr>
              <a:t> </a:t>
            </a:r>
            <a:r>
              <a:rPr lang="fr-CA" sz="3200" dirty="0" err="1">
                <a:solidFill>
                  <a:schemeClr val="tx2"/>
                </a:solidFill>
              </a:rPr>
              <a:t>factors</a:t>
            </a:r>
            <a:r>
              <a:rPr lang="fr-CA" sz="3200" dirty="0">
                <a:solidFill>
                  <a:schemeClr val="tx2"/>
                </a:solidFill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A" sz="2800" dirty="0" err="1">
                <a:solidFill>
                  <a:schemeClr val="tx2"/>
                </a:solidFill>
              </a:rPr>
              <a:t>Uncertainty</a:t>
            </a:r>
            <a:r>
              <a:rPr lang="fr-CA" sz="2800" dirty="0">
                <a:solidFill>
                  <a:schemeClr val="tx2"/>
                </a:solidFill>
              </a:rPr>
              <a:t>, </a:t>
            </a:r>
            <a:r>
              <a:rPr lang="fr-CA" sz="2800" dirty="0" err="1">
                <a:solidFill>
                  <a:schemeClr val="tx2"/>
                </a:solidFill>
              </a:rPr>
              <a:t>worry</a:t>
            </a:r>
            <a:endParaRPr lang="fr-CA" sz="28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A" sz="2800" dirty="0">
                <a:solidFill>
                  <a:schemeClr val="tx2"/>
                </a:solidFill>
              </a:rPr>
              <a:t>Grief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A" sz="2800" dirty="0">
                <a:solidFill>
                  <a:schemeClr val="tx2"/>
                </a:solidFill>
              </a:rPr>
              <a:t>Isolation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A" sz="2800" dirty="0">
                <a:solidFill>
                  <a:schemeClr val="tx2"/>
                </a:solidFill>
              </a:rPr>
              <a:t>Pre-</a:t>
            </a:r>
            <a:r>
              <a:rPr lang="fr-CA" sz="2800" dirty="0" err="1">
                <a:solidFill>
                  <a:schemeClr val="tx2"/>
                </a:solidFill>
              </a:rPr>
              <a:t>existing</a:t>
            </a:r>
            <a:r>
              <a:rPr lang="fr-CA" sz="2800" dirty="0">
                <a:solidFill>
                  <a:schemeClr val="tx2"/>
                </a:solidFill>
              </a:rPr>
              <a:t> </a:t>
            </a:r>
            <a:r>
              <a:rPr lang="fr-CA" sz="2800" dirty="0" err="1">
                <a:solidFill>
                  <a:schemeClr val="tx2"/>
                </a:solidFill>
              </a:rPr>
              <a:t>health</a:t>
            </a:r>
            <a:r>
              <a:rPr lang="fr-CA" sz="2800" dirty="0">
                <a:solidFill>
                  <a:schemeClr val="tx2"/>
                </a:solidFill>
              </a:rPr>
              <a:t> or mental </a:t>
            </a:r>
            <a:r>
              <a:rPr lang="fr-CA" sz="2800" dirty="0" err="1">
                <a:solidFill>
                  <a:schemeClr val="tx2"/>
                </a:solidFill>
              </a:rPr>
              <a:t>health</a:t>
            </a:r>
            <a:r>
              <a:rPr lang="fr-CA" sz="2800" dirty="0">
                <a:solidFill>
                  <a:schemeClr val="tx2"/>
                </a:solidFill>
              </a:rPr>
              <a:t> conditions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A" sz="2800" dirty="0" err="1">
                <a:solidFill>
                  <a:schemeClr val="tx2"/>
                </a:solidFill>
              </a:rPr>
              <a:t>Reduced</a:t>
            </a:r>
            <a:r>
              <a:rPr lang="fr-CA" sz="2800" dirty="0">
                <a:solidFill>
                  <a:schemeClr val="tx2"/>
                </a:solidFill>
              </a:rPr>
              <a:t> </a:t>
            </a:r>
            <a:r>
              <a:rPr lang="fr-CA" sz="2800" dirty="0" err="1">
                <a:solidFill>
                  <a:schemeClr val="tx2"/>
                </a:solidFill>
              </a:rPr>
              <a:t>physical</a:t>
            </a:r>
            <a:r>
              <a:rPr lang="fr-CA" sz="2800" dirty="0">
                <a:solidFill>
                  <a:schemeClr val="tx2"/>
                </a:solidFill>
              </a:rPr>
              <a:t> </a:t>
            </a:r>
            <a:r>
              <a:rPr lang="fr-CA" sz="2800" dirty="0" err="1">
                <a:solidFill>
                  <a:schemeClr val="tx2"/>
                </a:solidFill>
              </a:rPr>
              <a:t>activity</a:t>
            </a:r>
            <a:endParaRPr lang="fr-CA" sz="2800" dirty="0">
              <a:solidFill>
                <a:schemeClr val="tx2"/>
              </a:solidFill>
            </a:endParaRPr>
          </a:p>
          <a:p>
            <a:endParaRPr lang="fr-CA" sz="28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2420F6-0DEE-F55B-DFF6-7AEDE66EBA58}"/>
              </a:ext>
            </a:extLst>
          </p:cNvPr>
          <p:cNvSpPr txBox="1"/>
          <p:nvPr/>
        </p:nvSpPr>
        <p:spPr>
          <a:xfrm>
            <a:off x="6837058" y="6519446"/>
            <a:ext cx="500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i="0" u="none" strike="noStrike" baseline="0" dirty="0">
                <a:solidFill>
                  <a:schemeClr val="tx2"/>
                </a:solidFill>
              </a:rPr>
              <a:t>Hyun et al., 2021; Saguem et al., 2022; Wang et al., 2022 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36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3">
            <a:extLst>
              <a:ext uri="{FF2B5EF4-FFF2-40B4-BE49-F238E27FC236}">
                <a16:creationId xmlns:a16="http://schemas.microsoft.com/office/drawing/2014/main" id="{B59424ED-D833-4DEE-A481-50A4C6A087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5">
            <a:extLst>
              <a:ext uri="{FF2B5EF4-FFF2-40B4-BE49-F238E27FC236}">
                <a16:creationId xmlns:a16="http://schemas.microsoft.com/office/drawing/2014/main" id="{1AE2FDE4-8ECB-4D0B-B871-D4EE526064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238032"/>
            <a:ext cx="12192000" cy="561996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7767A-75E0-B52A-9492-9344157EA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717" y="222314"/>
            <a:ext cx="10752629" cy="7631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Theoretical background : Chronotype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13826-DA7C-2519-2883-7D8B17B9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567" y="2030619"/>
            <a:ext cx="9829686" cy="3986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Chronotype: </a:t>
            </a:r>
            <a:r>
              <a:rPr lang="en-CA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body’s natural disposition to </a:t>
            </a:r>
            <a:r>
              <a:rPr lang="fr-CA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</a:t>
            </a:r>
            <a:r>
              <a:rPr lang="fr-CA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CA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sleep</a:t>
            </a:r>
            <a:r>
              <a:rPr lang="fr-CA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fr-CA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CA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dirty="0" err="1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awake</a:t>
            </a:r>
            <a:r>
              <a:rPr lang="fr-CA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certain times</a:t>
            </a:r>
            <a:endParaRPr lang="en-US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 chronotypes: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Morningness</a:t>
            </a:r>
            <a:r>
              <a:rPr lang="en-US" sz="2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(“early birds”)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Intermediate or neither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Eveningness</a:t>
            </a:r>
            <a:r>
              <a:rPr lang="en-US" sz="2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(“night owls”)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900" b="0" i="0" u="none" strike="noStrike" kern="120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11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3" name="Straight Connector 47">
            <a:extLst>
              <a:ext uri="{FF2B5EF4-FFF2-40B4-BE49-F238E27FC236}">
                <a16:creationId xmlns:a16="http://schemas.microsoft.com/office/drawing/2014/main" id="{E57A2666-84FC-4B5F-A592-AE4B2EFB84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49">
            <a:extLst>
              <a:ext uri="{FF2B5EF4-FFF2-40B4-BE49-F238E27FC236}">
                <a16:creationId xmlns:a16="http://schemas.microsoft.com/office/drawing/2014/main" id="{EC00DDA6-92CC-4100-813B-B79C79211C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628072" y="1146591"/>
            <a:ext cx="338328" cy="182880"/>
            <a:chOff x="4089400" y="933450"/>
            <a:chExt cx="338328" cy="341938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6459AC3-928E-4AB2-B756-5E68B3C16B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E88348E-E8F2-4A4E-BE19-FEE7D5BB8E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6ED202E-A0B6-476B-857B-BA1951664E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8D6395E-6491-40A3-B4A8-EA7B38F390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BD565CF-9E95-4BDD-A041-4BDEFDF747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29FBA2A-6689-4ABE-8FC5-AD695064C0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685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7089E4-C4B8-47AC-BDA4-294EFA7CB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8EA714-8027-293D-F721-A9B4E290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398" y="-40530"/>
            <a:ext cx="10269272" cy="1101146"/>
          </a:xfrm>
        </p:spPr>
        <p:txBody>
          <a:bodyPr anchor="b">
            <a:normAutofit fontScale="90000"/>
          </a:bodyPr>
          <a:lstStyle/>
          <a:p>
            <a:r>
              <a:rPr lang="fr-CA" sz="5400" dirty="0" err="1">
                <a:solidFill>
                  <a:schemeClr val="tx2"/>
                </a:solidFill>
              </a:rPr>
              <a:t>Theoretical</a:t>
            </a:r>
            <a:r>
              <a:rPr lang="fr-CA" sz="5400" dirty="0">
                <a:solidFill>
                  <a:schemeClr val="tx2"/>
                </a:solidFill>
              </a:rPr>
              <a:t> background : </a:t>
            </a:r>
            <a:r>
              <a:rPr lang="fr-CA" sz="5400" dirty="0" err="1">
                <a:solidFill>
                  <a:schemeClr val="tx2"/>
                </a:solidFill>
              </a:rPr>
              <a:t>Chronotype</a:t>
            </a:r>
            <a:endParaRPr lang="fr-FR" sz="5400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AFF925-4C7C-4B71-96F4-8FA90681BB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23803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53C820-2172-42C6-B50F-FD47A634BC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C9458-E481-E75B-D6C4-FB535527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84" y="1686503"/>
            <a:ext cx="5902858" cy="277119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0" i="0" u="none" strike="noStrike" baseline="0" dirty="0" err="1">
                <a:solidFill>
                  <a:schemeClr val="tx2"/>
                </a:solidFill>
              </a:rPr>
              <a:t>Morningness</a:t>
            </a:r>
            <a:r>
              <a:rPr lang="en-US" b="0" i="0" u="none" strike="noStrike" baseline="0" dirty="0">
                <a:solidFill>
                  <a:schemeClr val="tx2"/>
                </a:solidFill>
              </a:rPr>
              <a:t> associated with: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Lower risk of poor sleep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Better grades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solidFill>
                  <a:schemeClr val="tx2"/>
                </a:solidFill>
              </a:rPr>
              <a:t>More social support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More mindfulness</a:t>
            </a:r>
          </a:p>
          <a:p>
            <a:pPr marL="914400" lvl="2" indent="0">
              <a:buNone/>
            </a:pPr>
            <a:endParaRPr lang="en-US" sz="112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US" sz="98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C534FC-C775-4490-AC5A-26BD39750A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C3ACAC-BA31-4E67-A233-03EF1A10CF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15509C2-092A-4956-8523-79AEC9F4FB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04B9204-F74D-4578-8B3C-3DDC87E861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C116B34-6810-BA8C-EDE0-105DD538DA2E}"/>
              </a:ext>
            </a:extLst>
          </p:cNvPr>
          <p:cNvSpPr txBox="1"/>
          <p:nvPr/>
        </p:nvSpPr>
        <p:spPr>
          <a:xfrm>
            <a:off x="5807036" y="1570291"/>
            <a:ext cx="623276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chemeClr val="tx2"/>
                </a:solidFill>
              </a:rPr>
              <a:t>Eveningness</a:t>
            </a:r>
            <a:r>
              <a:rPr lang="en-US" sz="2800" dirty="0">
                <a:solidFill>
                  <a:schemeClr val="tx2"/>
                </a:solidFill>
              </a:rPr>
              <a:t> associated with: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Poorer sleep quality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Worse psychological well-being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Greater daytime dysfunction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Higher stress responses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2"/>
                </a:solidFill>
              </a:rPr>
              <a:t>More frequent substance use</a:t>
            </a:r>
          </a:p>
          <a:p>
            <a:endParaRPr lang="fr-F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D4BCB-1C9D-ADC3-3BC2-7229DE78763C}"/>
              </a:ext>
            </a:extLst>
          </p:cNvPr>
          <p:cNvSpPr txBox="1"/>
          <p:nvPr/>
        </p:nvSpPr>
        <p:spPr>
          <a:xfrm>
            <a:off x="2812896" y="4855651"/>
            <a:ext cx="67722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chemeClr val="tx2"/>
                </a:solidFill>
              </a:rPr>
              <a:t>Intermediat</a:t>
            </a:r>
            <a:r>
              <a:rPr lang="en-US" sz="2800" dirty="0">
                <a:solidFill>
                  <a:schemeClr val="tx2"/>
                </a:solidFill>
              </a:rPr>
              <a:t>e chronotype associated with:</a:t>
            </a:r>
            <a:endParaRPr lang="en-US" sz="2800" b="0" i="0" u="none" strike="noStrike" baseline="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solidFill>
                  <a:schemeClr val="tx2"/>
                </a:solidFill>
              </a:rPr>
              <a:t>Lower risk of poor sleep</a:t>
            </a:r>
          </a:p>
          <a:p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A913A-F703-8736-3380-1C8459F33EC7}"/>
              </a:ext>
            </a:extLst>
          </p:cNvPr>
          <p:cNvSpPr txBox="1"/>
          <p:nvPr/>
        </p:nvSpPr>
        <p:spPr>
          <a:xfrm>
            <a:off x="3004458" y="6537391"/>
            <a:ext cx="8752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Zhou et al., 2020 ; </a:t>
            </a:r>
            <a:r>
              <a:rPr lang="en-CA" sz="1200" dirty="0" err="1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Glavin</a:t>
            </a:r>
            <a:r>
              <a:rPr lang="en-CA" sz="12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et al., 2021 ; </a:t>
            </a:r>
            <a:r>
              <a:rPr lang="en-CA" sz="1200" dirty="0" err="1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Roeser</a:t>
            </a:r>
            <a:r>
              <a:rPr lang="en-CA" sz="12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et al., 2012 ; </a:t>
            </a:r>
            <a:r>
              <a:rPr lang="en-CA" sz="1200" dirty="0" err="1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Bakotic</a:t>
            </a:r>
            <a:r>
              <a:rPr lang="en-CA" sz="12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et al., 2016 ; </a:t>
            </a:r>
            <a:r>
              <a:rPr lang="en-US" sz="12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Enright et al., 2017 ; Sun et al., 2019 ; Walsh et al., 2021</a:t>
            </a:r>
            <a:endParaRPr lang="fr-FR" sz="1200" dirty="0">
              <a:solidFill>
                <a:schemeClr val="tx2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564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9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EA42974-118C-AE31-A415-F303A8D4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CA" sz="4000" dirty="0">
                <a:solidFill>
                  <a:schemeClr val="tx2"/>
                </a:solidFill>
              </a:rPr>
              <a:t>General Aim</a:t>
            </a:r>
            <a:endParaRPr lang="fr-FR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263E0-FF30-C601-DFA1-7FFBF3A9D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368" y="2813959"/>
            <a:ext cx="9870957" cy="2430864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en-CA" sz="3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CA" sz="3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role has chronotype played in affecting sleep quality during the remote and in-person periods of the pandemic?</a:t>
            </a:r>
          </a:p>
          <a:p>
            <a:pPr marL="0" indent="0" algn="ctr">
              <a:buNone/>
            </a:pPr>
            <a:endParaRPr lang="fr-FR" sz="3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3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Specifically</a:t>
            </a:r>
            <a:r>
              <a:rPr lang="fr-FR" sz="3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3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fr-FR" sz="3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non-</a:t>
            </a:r>
            <a:r>
              <a:rPr lang="fr-FR" sz="3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fr-FR" sz="32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staff and </a:t>
            </a:r>
            <a:r>
              <a:rPr lang="fr-FR" sz="3200" dirty="0" err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endParaRPr lang="en-CA" sz="3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9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02BA45-DF17-4C83-AF29-7A7560F8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802955"/>
            <a:ext cx="9829800" cy="742128"/>
          </a:xfrm>
        </p:spPr>
        <p:txBody>
          <a:bodyPr anchor="b">
            <a:normAutofit/>
          </a:bodyPr>
          <a:lstStyle/>
          <a:p>
            <a:pPr algn="ctr"/>
            <a:r>
              <a:rPr lang="en-CA" sz="4000" dirty="0">
                <a:solidFill>
                  <a:schemeClr val="tx2"/>
                </a:solidFill>
              </a:rPr>
              <a:t>Why is this research important?</a:t>
            </a:r>
            <a:endParaRPr lang="fr-FR" sz="4000" dirty="0">
              <a:solidFill>
                <a:schemeClr val="tx2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B1401-93E3-684B-CB43-D2BA0BE0F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383" y="2541574"/>
            <a:ext cx="9704407" cy="3536422"/>
          </a:xfrm>
        </p:spPr>
        <p:txBody>
          <a:bodyPr anchor="ctr">
            <a:normAutofit/>
          </a:bodyPr>
          <a:lstStyle/>
          <a:p>
            <a:r>
              <a:rPr lang="en-CA" sz="3200" dirty="0">
                <a:solidFill>
                  <a:schemeClr val="tx2"/>
                </a:solidFill>
              </a:rPr>
              <a:t>Lack of research on chronotype and COVID-19</a:t>
            </a:r>
          </a:p>
          <a:p>
            <a:r>
              <a:rPr lang="en-CA" sz="3200" dirty="0">
                <a:solidFill>
                  <a:schemeClr val="tx2"/>
                </a:solidFill>
              </a:rPr>
              <a:t>Contribute to knowledge in the field of sleep</a:t>
            </a:r>
          </a:p>
          <a:p>
            <a:r>
              <a:rPr lang="en-CA" sz="3200" dirty="0">
                <a:solidFill>
                  <a:schemeClr val="tx2"/>
                </a:solidFill>
              </a:rPr>
              <a:t>Make recommendations to institutions regarding work and course schedules </a:t>
            </a:r>
          </a:p>
          <a:p>
            <a:endParaRPr lang="en-CA" sz="1800" dirty="0">
              <a:solidFill>
                <a:schemeClr val="tx2"/>
              </a:solidFill>
            </a:endParaRPr>
          </a:p>
          <a:p>
            <a:endParaRPr lang="en-CA" sz="1800" dirty="0">
              <a:solidFill>
                <a:schemeClr val="tx2"/>
              </a:solidFill>
            </a:endParaRPr>
          </a:p>
          <a:p>
            <a:endParaRPr lang="fr-FR" sz="1800" dirty="0">
              <a:solidFill>
                <a:schemeClr val="tx2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103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75B847-665C-871F-F56C-888F5E6D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553" y="120189"/>
            <a:ext cx="6739136" cy="11487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Method</a:t>
            </a:r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6" name="Freeform: Shape 12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3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5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extBox 47">
            <a:extLst>
              <a:ext uri="{FF2B5EF4-FFF2-40B4-BE49-F238E27FC236}">
                <a16:creationId xmlns:a16="http://schemas.microsoft.com/office/drawing/2014/main" id="{4F6B8F36-E878-21B8-C9F6-4619DCE94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711542"/>
              </p:ext>
            </p:extLst>
          </p:nvPr>
        </p:nvGraphicFramePr>
        <p:xfrm>
          <a:off x="233265" y="1352938"/>
          <a:ext cx="11840547" cy="5421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625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0203B-1BC5-065E-7D2F-3A520C040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276886"/>
            <a:ext cx="5754696" cy="1170914"/>
          </a:xfrm>
        </p:spPr>
        <p:txBody>
          <a:bodyPr>
            <a:normAutofit/>
          </a:bodyPr>
          <a:lstStyle/>
          <a:p>
            <a:pPr algn="ctr"/>
            <a:r>
              <a:rPr lang="fr-CA" sz="4000" dirty="0" err="1">
                <a:solidFill>
                  <a:schemeClr val="tx2"/>
                </a:solidFill>
              </a:rPr>
              <a:t>Sleep</a:t>
            </a:r>
            <a:r>
              <a:rPr lang="fr-CA" sz="4000" dirty="0">
                <a:solidFill>
                  <a:schemeClr val="tx2"/>
                </a:solidFill>
              </a:rPr>
              <a:t> </a:t>
            </a:r>
            <a:r>
              <a:rPr lang="fr-CA" sz="4000" dirty="0" err="1">
                <a:solidFill>
                  <a:schemeClr val="tx2"/>
                </a:solidFill>
              </a:rPr>
              <a:t>Quality</a:t>
            </a:r>
            <a:r>
              <a:rPr lang="fr-CA" sz="4000" dirty="0">
                <a:solidFill>
                  <a:schemeClr val="tx2"/>
                </a:solidFill>
              </a:rPr>
              <a:t> Questions</a:t>
            </a:r>
            <a:endParaRPr lang="fr-FR" sz="4000" dirty="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F1D6-0A96-D442-A0CD-2B93EB8F8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530" y="2074266"/>
            <a:ext cx="10496939" cy="3197529"/>
          </a:xfrm>
        </p:spPr>
        <p:txBody>
          <a:bodyPr anchor="t">
            <a:normAutofit/>
          </a:bodyPr>
          <a:lstStyle/>
          <a:p>
            <a:pPr marL="342900" marR="238760" indent="-342900">
              <a:buFont typeface="+mj-lt"/>
              <a:buAutoNum type="arabicPeriod"/>
            </a:pPr>
            <a:r>
              <a:rPr lang="en-US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a scale of 1 to 10, with 1 being very poor and 10 being very good, overall, what was the quality of your sleep during your last remote / online learning/working/teaching semester? 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38760" indent="-342900">
              <a:buFont typeface="+mj-lt"/>
              <a:buAutoNum type="arabicPeriod"/>
            </a:pPr>
            <a:endParaRPr lang="en-US" dirty="0">
              <a:solidFill>
                <a:srgbClr val="44546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238760" indent="-342900">
              <a:buFont typeface="+mj-lt"/>
              <a:buAutoNum type="arabicPeriod"/>
            </a:pPr>
            <a:r>
              <a:rPr lang="en-US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a scale of 1 to 10, with 1 being very poor and 10 being very good, overall, what was the quality of your sleep during your most recent in-person learning/working/teaching semester? 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sz="20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459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1780</Words>
  <Application>Microsoft Office PowerPoint</Application>
  <PresentationFormat>Widescreen</PresentationFormat>
  <Paragraphs>158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Chronotype and Sleep Quality during Remote and In-Person Activities in an Academic Context  </vt:lpstr>
      <vt:lpstr>Presented by Georgiana Costin  Research Assistant and Honours Psychology Student at the Adaptech Research Network  Supervised by Dr. Catherine Fichten</vt:lpstr>
      <vt:lpstr>Theoretical Background : COVID-19 and Sleep</vt:lpstr>
      <vt:lpstr>Theoretical background : Chronotype</vt:lpstr>
      <vt:lpstr>Theoretical background : Chronotype</vt:lpstr>
      <vt:lpstr>General Aim</vt:lpstr>
      <vt:lpstr>Why is this research important?</vt:lpstr>
      <vt:lpstr>Method</vt:lpstr>
      <vt:lpstr>Sleep Quality Questions</vt:lpstr>
      <vt:lpstr>PowerPoint Presentation</vt:lpstr>
      <vt:lpstr>Aim 1 </vt:lpstr>
      <vt:lpstr>Aim 1 Results: No difference between the groups (p = 0.05), but generally individuals slept better remotely (p = 0.04)</vt:lpstr>
      <vt:lpstr>Aim 2 </vt:lpstr>
      <vt:lpstr>Aim 2 Results: Individuals with morningness and intermediate chronotypes slept significantly better than the eveningness chronotype (p &lt; .001)</vt:lpstr>
      <vt:lpstr>Conclusion</vt:lpstr>
      <vt:lpstr>Limitations</vt:lpstr>
      <vt:lpstr>Thank you!</vt:lpstr>
      <vt:lpstr>References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Chronotype and sleep quality remote and in-person</dc:title>
  <dc:creator>Georgiana Costin</dc:creator>
  <cp:lastModifiedBy>Adaptech Research Network</cp:lastModifiedBy>
  <cp:revision>3</cp:revision>
  <dcterms:created xsi:type="dcterms:W3CDTF">2023-02-18T19:39:31Z</dcterms:created>
  <dcterms:modified xsi:type="dcterms:W3CDTF">2023-05-12T17:26:27Z</dcterms:modified>
</cp:coreProperties>
</file>