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3"/>
  </p:notesMasterIdLst>
  <p:handoutMasterIdLst>
    <p:handoutMasterId r:id="rId4"/>
  </p:handoutMasterIdLst>
  <p:sldIdLst>
    <p:sldId id="285" r:id="rId2"/>
  </p:sldIdLst>
  <p:sldSz cx="32918400" cy="24688800"/>
  <p:notesSz cx="9236075" cy="7010400"/>
  <p:defaultTextStyle>
    <a:defPPr>
      <a:defRPr lang="fr-CA"/>
    </a:defPPr>
    <a:lvl1pPr algn="l" rtl="0" eaLnBrk="0" fontAlgn="base" hangingPunct="0">
      <a:spcBef>
        <a:spcPct val="0"/>
      </a:spcBef>
      <a:spcAft>
        <a:spcPct val="0"/>
      </a:spcAft>
      <a:defRPr sz="9500" kern="1200">
        <a:solidFill>
          <a:schemeClr val="tx1"/>
        </a:solidFill>
        <a:latin typeface="Tahoma" panose="020B0604030504040204" pitchFamily="34" charset="0"/>
        <a:ea typeface="+mn-ea"/>
        <a:cs typeface="Arial" panose="020B0604020202020204" pitchFamily="34" charset="0"/>
      </a:defRPr>
    </a:lvl1pPr>
    <a:lvl2pPr marL="1812850" indent="-1462446" algn="l" rtl="0" eaLnBrk="0" fontAlgn="base" hangingPunct="0">
      <a:spcBef>
        <a:spcPct val="0"/>
      </a:spcBef>
      <a:spcAft>
        <a:spcPct val="0"/>
      </a:spcAft>
      <a:defRPr sz="9500" kern="1200">
        <a:solidFill>
          <a:schemeClr val="tx1"/>
        </a:solidFill>
        <a:latin typeface="Tahoma" panose="020B0604030504040204" pitchFamily="34" charset="0"/>
        <a:ea typeface="+mn-ea"/>
        <a:cs typeface="Arial" panose="020B0604020202020204" pitchFamily="34" charset="0"/>
      </a:defRPr>
    </a:lvl2pPr>
    <a:lvl3pPr marL="3625700" indent="-2924894" algn="l" rtl="0" eaLnBrk="0" fontAlgn="base" hangingPunct="0">
      <a:spcBef>
        <a:spcPct val="0"/>
      </a:spcBef>
      <a:spcAft>
        <a:spcPct val="0"/>
      </a:spcAft>
      <a:defRPr sz="9500" kern="1200">
        <a:solidFill>
          <a:schemeClr val="tx1"/>
        </a:solidFill>
        <a:latin typeface="Tahoma" panose="020B0604030504040204" pitchFamily="34" charset="0"/>
        <a:ea typeface="+mn-ea"/>
        <a:cs typeface="Arial" panose="020B0604020202020204" pitchFamily="34" charset="0"/>
      </a:defRPr>
    </a:lvl3pPr>
    <a:lvl4pPr marL="5439766" indent="-4388558" algn="l" rtl="0" eaLnBrk="0" fontAlgn="base" hangingPunct="0">
      <a:spcBef>
        <a:spcPct val="0"/>
      </a:spcBef>
      <a:spcAft>
        <a:spcPct val="0"/>
      </a:spcAft>
      <a:defRPr sz="9500" kern="1200">
        <a:solidFill>
          <a:schemeClr val="tx1"/>
        </a:solidFill>
        <a:latin typeface="Tahoma" panose="020B0604030504040204" pitchFamily="34" charset="0"/>
        <a:ea typeface="+mn-ea"/>
        <a:cs typeface="Arial" panose="020B0604020202020204" pitchFamily="34" charset="0"/>
      </a:defRPr>
    </a:lvl4pPr>
    <a:lvl5pPr marL="7252618" indent="-5851006" algn="l" rtl="0" eaLnBrk="0" fontAlgn="base" hangingPunct="0">
      <a:spcBef>
        <a:spcPct val="0"/>
      </a:spcBef>
      <a:spcAft>
        <a:spcPct val="0"/>
      </a:spcAft>
      <a:defRPr sz="9500" kern="1200">
        <a:solidFill>
          <a:schemeClr val="tx1"/>
        </a:solidFill>
        <a:latin typeface="Tahoma" panose="020B0604030504040204" pitchFamily="34" charset="0"/>
        <a:ea typeface="+mn-ea"/>
        <a:cs typeface="Arial" panose="020B0604020202020204" pitchFamily="34" charset="0"/>
      </a:defRPr>
    </a:lvl5pPr>
    <a:lvl6pPr marL="1752016" algn="l" defTabSz="700807" rtl="0" eaLnBrk="1" latinLnBrk="0" hangingPunct="1">
      <a:defRPr sz="9500" kern="1200">
        <a:solidFill>
          <a:schemeClr val="tx1"/>
        </a:solidFill>
        <a:latin typeface="Tahoma" panose="020B0604030504040204" pitchFamily="34" charset="0"/>
        <a:ea typeface="+mn-ea"/>
        <a:cs typeface="Arial" panose="020B0604020202020204" pitchFamily="34" charset="0"/>
      </a:defRPr>
    </a:lvl6pPr>
    <a:lvl7pPr marL="2102420" algn="l" defTabSz="700807" rtl="0" eaLnBrk="1" latinLnBrk="0" hangingPunct="1">
      <a:defRPr sz="9500" kern="1200">
        <a:solidFill>
          <a:schemeClr val="tx1"/>
        </a:solidFill>
        <a:latin typeface="Tahoma" panose="020B0604030504040204" pitchFamily="34" charset="0"/>
        <a:ea typeface="+mn-ea"/>
        <a:cs typeface="Arial" panose="020B0604020202020204" pitchFamily="34" charset="0"/>
      </a:defRPr>
    </a:lvl7pPr>
    <a:lvl8pPr marL="2452821" algn="l" defTabSz="700807" rtl="0" eaLnBrk="1" latinLnBrk="0" hangingPunct="1">
      <a:defRPr sz="9500" kern="1200">
        <a:solidFill>
          <a:schemeClr val="tx1"/>
        </a:solidFill>
        <a:latin typeface="Tahoma" panose="020B0604030504040204" pitchFamily="34" charset="0"/>
        <a:ea typeface="+mn-ea"/>
        <a:cs typeface="Arial" panose="020B0604020202020204" pitchFamily="34" charset="0"/>
      </a:defRPr>
    </a:lvl8pPr>
    <a:lvl9pPr marL="2803226" algn="l" defTabSz="700807" rtl="0" eaLnBrk="1" latinLnBrk="0" hangingPunct="1">
      <a:defRPr sz="9500" kern="1200">
        <a:solidFill>
          <a:schemeClr val="tx1"/>
        </a:solidFill>
        <a:latin typeface="Tahoma" panose="020B060403050404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Untitled Section" id="{0515FC5C-3A42-4555-8927-4F5B9CB58AE9}">
          <p14:sldIdLst>
            <p14:sldId id="285"/>
          </p14:sldIdLst>
        </p14:section>
      </p14:sectionLst>
    </p:ext>
    <p:ext uri="{EFAFB233-063F-42B5-8137-9DF3F51BA10A}">
      <p15:sldGuideLst xmlns:p15="http://schemas.microsoft.com/office/powerpoint/2012/main" xmlns="">
        <p15:guide id="1" orient="horz" pos="6048" userDrawn="1">
          <p15:clr>
            <a:srgbClr val="A4A3A4"/>
          </p15:clr>
        </p15:guide>
        <p15:guide id="2" pos="8064" userDrawn="1">
          <p15:clr>
            <a:srgbClr val="A4A3A4"/>
          </p15:clr>
        </p15:guide>
      </p15:sldGuideLst>
    </p:ext>
    <p:ext uri="{2D200454-40CA-4A62-9FC3-DE9A4176ACB9}">
      <p15:notesGuideLst xmlns:p15="http://schemas.microsoft.com/office/powerpoint/2012/main" xmlns="">
        <p15:guide id="1" orient="horz" pos="2208" userDrawn="1">
          <p15:clr>
            <a:srgbClr val="A4A3A4"/>
          </p15:clr>
        </p15:guide>
        <p15:guide id="2" pos="29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Schaffer" initials="" lastIdx="17" clrIdx="0"/>
  <p:cmAuthor id="1" name="Admin" initials="A" lastIdx="3" clrIdx="1"/>
  <p:cmAuthor id="2" name="Catherine Martos-Fichten" initials="CM" lastIdx="4" clrIdx="2">
    <p:extLst/>
  </p:cmAuthor>
  <p:cmAuthor id="3" name="Mai Nhu Nguyen" initials="MNN" lastIdx="5"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DF6"/>
    <a:srgbClr val="DCE6F2"/>
    <a:srgbClr val="739BCB"/>
    <a:srgbClr val="0033CC"/>
    <a:srgbClr val="D1DCFF"/>
    <a:srgbClr val="86A3FE"/>
    <a:srgbClr val="957DB1"/>
    <a:srgbClr val="81CAD9"/>
    <a:srgbClr val="B04CBA"/>
    <a:srgbClr val="AC9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08" autoAdjust="0"/>
    <p:restoredTop sz="99880" autoAdjust="0"/>
  </p:normalViewPr>
  <p:slideViewPr>
    <p:cSldViewPr>
      <p:cViewPr>
        <p:scale>
          <a:sx n="33" d="100"/>
          <a:sy n="33" d="100"/>
        </p:scale>
        <p:origin x="-762" y="444"/>
      </p:cViewPr>
      <p:guideLst>
        <p:guide orient="horz" pos="7776"/>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8" d="100"/>
          <a:sy n="108" d="100"/>
        </p:scale>
        <p:origin x="-1722" y="-78"/>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300" b="0" i="0" u="none" strike="noStrike" kern="1200" spc="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r>
              <a:rPr lang="fr-CA" b="1" dirty="0">
                <a:solidFill>
                  <a:schemeClr val="tx1"/>
                </a:solidFill>
              </a:rPr>
              <a:t>Nombre d'années passées à </a:t>
            </a:r>
            <a:r>
              <a:rPr lang="fr-CA" b="1" dirty="0" err="1">
                <a:solidFill>
                  <a:schemeClr val="tx1"/>
                </a:solidFill>
              </a:rPr>
              <a:t>Adaptech</a:t>
            </a:r>
            <a:endParaRPr lang="fr-CA" b="1" dirty="0">
              <a:solidFill>
                <a:schemeClr val="tx1"/>
              </a:solidFill>
            </a:endParaRPr>
          </a:p>
        </c:rich>
      </c:tx>
      <c:layout>
        <c:manualLayout>
          <c:xMode val="edge"/>
          <c:yMode val="edge"/>
          <c:x val="0.1770496007105466"/>
          <c:y val="7.0203065576179991E-3"/>
        </c:manualLayout>
      </c:layout>
      <c:overlay val="0"/>
      <c:spPr>
        <a:noFill/>
        <a:ln>
          <a:noFill/>
        </a:ln>
        <a:effectLst/>
      </c:spPr>
    </c:title>
    <c:autoTitleDeleted val="0"/>
    <c:plotArea>
      <c:layout/>
      <c:pieChart>
        <c:varyColors val="1"/>
        <c:ser>
          <c:idx val="0"/>
          <c:order val="0"/>
          <c:tx>
            <c:strRef>
              <c:f>Sheet1!$B$1</c:f>
              <c:strCache>
                <c:ptCount val="1"/>
                <c:pt idx="0">
                  <c:v>Nombre d'années passées avec Adaptech</c:v>
                </c:pt>
              </c:strCache>
            </c:strRef>
          </c:tx>
          <c:dPt>
            <c:idx val="0"/>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9987-41FE-ABB2-5C4DCC8BFAA5}"/>
              </c:ext>
            </c:extLst>
          </c:dPt>
          <c:dPt>
            <c:idx val="1"/>
            <c:bubble3D val="0"/>
            <c:spPr>
              <a:solidFill>
                <a:srgbClr val="957DB1"/>
              </a:solidFill>
              <a:ln w="19050">
                <a:solidFill>
                  <a:schemeClr val="lt1"/>
                </a:solidFill>
              </a:ln>
              <a:effectLst/>
            </c:spPr>
            <c:extLst xmlns:c16r2="http://schemas.microsoft.com/office/drawing/2015/06/chart">
              <c:ext xmlns:c16="http://schemas.microsoft.com/office/drawing/2014/chart" uri="{C3380CC4-5D6E-409C-BE32-E72D297353CC}">
                <c16:uniqueId val="{00000003-9987-41FE-ABB2-5C4DCC8BFAA5}"/>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9987-41FE-ABB2-5C4DCC8BFAA5}"/>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5 ans et moins</c:v>
                </c:pt>
                <c:pt idx="1">
                  <c:v>6 à 10 ans</c:v>
                </c:pt>
                <c:pt idx="2">
                  <c:v>10 ans et plus</c:v>
                </c:pt>
              </c:strCache>
            </c:strRef>
          </c:cat>
          <c:val>
            <c:numRef>
              <c:f>Sheet1!$B$2:$B$4</c:f>
              <c:numCache>
                <c:formatCode>General</c:formatCode>
                <c:ptCount val="3"/>
                <c:pt idx="0">
                  <c:v>5</c:v>
                </c:pt>
                <c:pt idx="1">
                  <c:v>3</c:v>
                </c:pt>
                <c:pt idx="2">
                  <c:v>2</c:v>
                </c:pt>
              </c:numCache>
            </c:numRef>
          </c:val>
          <c:extLst xmlns:c16r2="http://schemas.microsoft.com/office/drawing/2015/06/chart">
            <c:ext xmlns:c16="http://schemas.microsoft.com/office/drawing/2014/chart" uri="{C3380CC4-5D6E-409C-BE32-E72D297353CC}">
              <c16:uniqueId val="{00000006-9987-41FE-ABB2-5C4DCC8BFAA5}"/>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300" b="0" i="0" u="none" strike="noStrike"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legendEntry>
      <c:legendEntry>
        <c:idx val="1"/>
        <c:txPr>
          <a:bodyPr rot="0" spcFirstLastPara="1" vertOverflow="ellipsis" vert="horz" wrap="square" anchor="ctr" anchorCtr="1"/>
          <a:lstStyle/>
          <a:p>
            <a:pPr>
              <a:defRPr sz="2300" b="0" i="0" u="none" strike="noStrike"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legendEntry>
      <c:legendEntry>
        <c:idx val="2"/>
        <c:txPr>
          <a:bodyPr rot="0" spcFirstLastPara="1" vertOverflow="ellipsis" vert="horz" wrap="square" anchor="ctr" anchorCtr="1"/>
          <a:lstStyle/>
          <a:p>
            <a:pPr>
              <a:defRPr sz="2300" b="0" i="0" u="none" strike="noStrike"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legendEntry>
      <c:layout>
        <c:manualLayout>
          <c:xMode val="edge"/>
          <c:yMode val="edge"/>
          <c:x val="0.54077549498530175"/>
          <c:y val="0.23949499288657317"/>
          <c:w val="0.37347261338691018"/>
          <c:h val="0.72218188200949684"/>
        </c:manualLayout>
      </c:layout>
      <c:overlay val="0"/>
      <c:spPr>
        <a:noFill/>
        <a:ln>
          <a:noFill/>
        </a:ln>
        <a:effectLst/>
      </c:spPr>
      <c:txPr>
        <a:bodyPr rot="0" spcFirstLastPara="1" vertOverflow="ellipsis" vert="horz" wrap="square" anchor="ctr" anchorCtr="1"/>
        <a:lstStyle/>
        <a:p>
          <a:pPr>
            <a:defRPr sz="23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88F83-F631-4F4B-83BE-D5BCD5F7F99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FED9525-6A61-4EE8-A8A8-FE309E52558A}">
      <dgm:prSet phldrT="[Text]"/>
      <dgm:spPr>
        <a:solidFill>
          <a:srgbClr val="E6EDF6"/>
        </a:solidFill>
        <a:ln>
          <a:solidFill>
            <a:schemeClr val="tx1"/>
          </a:solidFill>
        </a:ln>
      </dgm:spPr>
      <dgm:t>
        <a:bodyPr/>
        <a:lstStyle/>
        <a:p>
          <a:r>
            <a:rPr lang="fr-CA" dirty="0" smtClean="0">
              <a:solidFill>
                <a:schemeClr val="tx1"/>
              </a:solidFill>
              <a:latin typeface="Segoe UI" panose="020B0502040204020203" pitchFamily="34" charset="0"/>
              <a:cs typeface="Segoe UI" panose="020B0502040204020203" pitchFamily="34" charset="0"/>
            </a:rPr>
            <a:t>Aptitudes acquises en travaillant à </a:t>
          </a:r>
          <a:r>
            <a:rPr lang="fr-CA" dirty="0" err="1" smtClean="0">
              <a:solidFill>
                <a:schemeClr val="tx1"/>
              </a:solidFill>
              <a:latin typeface="Segoe UI" panose="020B0502040204020203" pitchFamily="34" charset="0"/>
              <a:cs typeface="Segoe UI" panose="020B0502040204020203" pitchFamily="34" charset="0"/>
            </a:rPr>
            <a:t>Adaptech</a:t>
          </a:r>
          <a:endParaRPr lang="en-US" dirty="0">
            <a:solidFill>
              <a:schemeClr val="tx1"/>
            </a:solidFill>
            <a:latin typeface="Segoe UI" panose="020B0502040204020203" pitchFamily="34" charset="0"/>
            <a:cs typeface="Segoe UI" panose="020B0502040204020203" pitchFamily="34" charset="0"/>
          </a:endParaRPr>
        </a:p>
      </dgm:t>
    </dgm:pt>
    <dgm:pt modelId="{2D6ADDFE-3788-4BF2-993B-E85426D3F617}" type="parTrans" cxnId="{F66DF19D-5637-4FDC-B2CC-F9CD3474455C}">
      <dgm:prSet/>
      <dgm:spPr/>
      <dgm:t>
        <a:bodyPr/>
        <a:lstStyle/>
        <a:p>
          <a:endParaRPr lang="en-US"/>
        </a:p>
      </dgm:t>
    </dgm:pt>
    <dgm:pt modelId="{B21E165E-BA09-4838-8AA6-43C2DF60B2AC}" type="sibTrans" cxnId="{F66DF19D-5637-4FDC-B2CC-F9CD3474455C}">
      <dgm:prSet/>
      <dgm:spPr/>
      <dgm:t>
        <a:bodyPr/>
        <a:lstStyle/>
        <a:p>
          <a:endParaRPr lang="en-US"/>
        </a:p>
      </dgm:t>
    </dgm:pt>
    <dgm:pt modelId="{4E05B3B8-E535-4FD7-8323-57D7CE63DD94}" type="asst">
      <dgm:prSet phldrT="[Text]"/>
      <dgm:spPr>
        <a:solidFill>
          <a:srgbClr val="E6EDF6"/>
        </a:solidFill>
        <a:ln>
          <a:solidFill>
            <a:schemeClr val="tx1"/>
          </a:solidFill>
        </a:ln>
      </dgm:spPr>
      <dgm:t>
        <a:bodyPr/>
        <a:lstStyle/>
        <a:p>
          <a:r>
            <a:rPr lang="fr-CA" dirty="0">
              <a:solidFill>
                <a:schemeClr val="tx1"/>
              </a:solidFill>
              <a:latin typeface="Segoe UI" panose="020B0502040204020203" pitchFamily="34" charset="0"/>
              <a:cs typeface="Segoe UI" panose="020B0502040204020203" pitchFamily="34" charset="0"/>
            </a:rPr>
            <a:t>Flexibilité et habilité à travailler en équipe</a:t>
          </a:r>
          <a:endParaRPr lang="en-US" dirty="0">
            <a:solidFill>
              <a:schemeClr val="tx1"/>
            </a:solidFill>
            <a:latin typeface="Segoe UI" panose="020B0502040204020203" pitchFamily="34" charset="0"/>
            <a:cs typeface="Segoe UI" panose="020B0502040204020203" pitchFamily="34" charset="0"/>
          </a:endParaRPr>
        </a:p>
      </dgm:t>
    </dgm:pt>
    <dgm:pt modelId="{32C07A10-D67E-4446-8556-6EDF14966F09}" type="parTrans" cxnId="{ADE69E0A-5765-4596-99D6-A81357B8E253}">
      <dgm:prSet/>
      <dgm:spPr>
        <a:ln>
          <a:solidFill>
            <a:schemeClr val="tx1"/>
          </a:solidFill>
        </a:ln>
      </dgm:spPr>
      <dgm:t>
        <a:bodyPr/>
        <a:lstStyle/>
        <a:p>
          <a:endParaRPr lang="en-US"/>
        </a:p>
      </dgm:t>
    </dgm:pt>
    <dgm:pt modelId="{131AF773-84E2-4E7A-9344-5E036336ACA4}" type="sibTrans" cxnId="{ADE69E0A-5765-4596-99D6-A81357B8E253}">
      <dgm:prSet/>
      <dgm:spPr/>
      <dgm:t>
        <a:bodyPr/>
        <a:lstStyle/>
        <a:p>
          <a:endParaRPr lang="en-US"/>
        </a:p>
      </dgm:t>
    </dgm:pt>
    <dgm:pt modelId="{E486D947-7580-420C-9EA8-83CB4B7D3008}">
      <dgm:prSet phldrT="[Text]"/>
      <dgm:spPr>
        <a:solidFill>
          <a:srgbClr val="E6EDF6"/>
        </a:solidFill>
        <a:ln>
          <a:solidFill>
            <a:schemeClr val="tx1"/>
          </a:solidFill>
        </a:ln>
      </dgm:spPr>
      <dgm:t>
        <a:bodyPr/>
        <a:lstStyle/>
        <a:p>
          <a:r>
            <a:rPr lang="fr-CA" dirty="0">
              <a:solidFill>
                <a:schemeClr val="tx1"/>
              </a:solidFill>
              <a:latin typeface="Segoe UI" panose="020B0502040204020203" pitchFamily="34" charset="0"/>
              <a:cs typeface="Segoe UI" panose="020B0502040204020203" pitchFamily="34" charset="0"/>
            </a:rPr>
            <a:t>Esprit critique</a:t>
          </a:r>
          <a:endParaRPr lang="en-US" dirty="0">
            <a:solidFill>
              <a:schemeClr val="tx1"/>
            </a:solidFill>
            <a:latin typeface="Segoe UI" panose="020B0502040204020203" pitchFamily="34" charset="0"/>
            <a:cs typeface="Segoe UI" panose="020B0502040204020203" pitchFamily="34" charset="0"/>
          </a:endParaRPr>
        </a:p>
      </dgm:t>
    </dgm:pt>
    <dgm:pt modelId="{88CB51F6-E063-4246-8971-A8A1481965A8}" type="parTrans" cxnId="{AD564B9B-BF0A-445E-8144-15877D18F29F}">
      <dgm:prSet/>
      <dgm:spPr>
        <a:solidFill>
          <a:schemeClr val="accent1">
            <a:lumMod val="40000"/>
            <a:lumOff val="60000"/>
          </a:schemeClr>
        </a:solidFill>
        <a:ln>
          <a:solidFill>
            <a:schemeClr val="tx1"/>
          </a:solidFill>
        </a:ln>
      </dgm:spPr>
      <dgm:t>
        <a:bodyPr/>
        <a:lstStyle/>
        <a:p>
          <a:endParaRPr lang="en-US">
            <a:solidFill>
              <a:schemeClr val="tx1"/>
            </a:solidFill>
          </a:endParaRPr>
        </a:p>
      </dgm:t>
    </dgm:pt>
    <dgm:pt modelId="{ABF55378-D8F7-4913-880C-9341B0CBE325}" type="sibTrans" cxnId="{AD564B9B-BF0A-445E-8144-15877D18F29F}">
      <dgm:prSet/>
      <dgm:spPr/>
      <dgm:t>
        <a:bodyPr/>
        <a:lstStyle/>
        <a:p>
          <a:endParaRPr lang="en-US"/>
        </a:p>
      </dgm:t>
    </dgm:pt>
    <dgm:pt modelId="{7D96549E-B56F-4153-BA40-790BF034CAAA}">
      <dgm:prSet phldrT="[Text]"/>
      <dgm:spPr>
        <a:solidFill>
          <a:srgbClr val="E6EDF6"/>
        </a:solidFill>
        <a:ln>
          <a:solidFill>
            <a:schemeClr val="tx1"/>
          </a:solidFill>
        </a:ln>
      </dgm:spPr>
      <dgm:t>
        <a:bodyPr/>
        <a:lstStyle/>
        <a:p>
          <a:r>
            <a:rPr lang="fr-CA" smtClean="0">
              <a:solidFill>
                <a:schemeClr val="tx1"/>
              </a:solidFill>
              <a:latin typeface="Segoe UI" panose="020B0502040204020203" pitchFamily="34" charset="0"/>
              <a:cs typeface="Segoe UI" panose="020B0502040204020203" pitchFamily="34" charset="0"/>
            </a:rPr>
            <a:t>Compétences spécifiques</a:t>
          </a:r>
          <a:endParaRPr lang="en-US" dirty="0">
            <a:solidFill>
              <a:schemeClr val="tx1"/>
            </a:solidFill>
            <a:latin typeface="Segoe UI" panose="020B0502040204020203" pitchFamily="34" charset="0"/>
            <a:cs typeface="Segoe UI" panose="020B0502040204020203" pitchFamily="34" charset="0"/>
          </a:endParaRPr>
        </a:p>
      </dgm:t>
    </dgm:pt>
    <dgm:pt modelId="{81436D59-93B3-4705-9566-183E2A1C2148}" type="parTrans" cxnId="{A605B9F5-CFEE-4EEF-8326-F25BA47EBDB7}">
      <dgm:prSet/>
      <dgm:spPr>
        <a:ln>
          <a:solidFill>
            <a:schemeClr val="tx1"/>
          </a:solidFill>
        </a:ln>
      </dgm:spPr>
      <dgm:t>
        <a:bodyPr/>
        <a:lstStyle/>
        <a:p>
          <a:endParaRPr lang="en-US"/>
        </a:p>
      </dgm:t>
    </dgm:pt>
    <dgm:pt modelId="{64971047-CC74-4885-AB12-DAB89FDF4FD3}" type="sibTrans" cxnId="{A605B9F5-CFEE-4EEF-8326-F25BA47EBDB7}">
      <dgm:prSet/>
      <dgm:spPr/>
      <dgm:t>
        <a:bodyPr/>
        <a:lstStyle/>
        <a:p>
          <a:endParaRPr lang="en-US"/>
        </a:p>
      </dgm:t>
    </dgm:pt>
    <dgm:pt modelId="{5E125016-6E58-48D0-87FF-A9E6A74B9BB2}">
      <dgm:prSet phldrT="[Text]"/>
      <dgm:spPr>
        <a:solidFill>
          <a:srgbClr val="E6EDF6"/>
        </a:solidFill>
        <a:ln>
          <a:solidFill>
            <a:schemeClr val="tx1"/>
          </a:solidFill>
        </a:ln>
      </dgm:spPr>
      <dgm:t>
        <a:bodyPr/>
        <a:lstStyle/>
        <a:p>
          <a:r>
            <a:rPr lang="fr-CA" dirty="0">
              <a:solidFill>
                <a:schemeClr val="tx1"/>
              </a:solidFill>
              <a:latin typeface="Segoe UI" panose="020B0502040204020203" pitchFamily="34" charset="0"/>
              <a:cs typeface="Segoe UI" panose="020B0502040204020203" pitchFamily="34" charset="0"/>
            </a:rPr>
            <a:t>Vulgarisation de projets complexes</a:t>
          </a:r>
          <a:endParaRPr lang="en-US" dirty="0">
            <a:solidFill>
              <a:schemeClr val="tx1"/>
            </a:solidFill>
            <a:latin typeface="Segoe UI" panose="020B0502040204020203" pitchFamily="34" charset="0"/>
            <a:cs typeface="Segoe UI" panose="020B0502040204020203" pitchFamily="34" charset="0"/>
          </a:endParaRPr>
        </a:p>
      </dgm:t>
    </dgm:pt>
    <dgm:pt modelId="{E9EB9BA5-2D78-4625-B19A-686D949749F8}" type="parTrans" cxnId="{EBB8BAD4-03F1-4D60-9903-80CBD79E93E2}">
      <dgm:prSet/>
      <dgm:spPr>
        <a:solidFill>
          <a:schemeClr val="accent1">
            <a:lumMod val="40000"/>
            <a:lumOff val="60000"/>
          </a:schemeClr>
        </a:solidFill>
        <a:ln>
          <a:solidFill>
            <a:schemeClr val="tx1"/>
          </a:solidFill>
        </a:ln>
      </dgm:spPr>
      <dgm:t>
        <a:bodyPr/>
        <a:lstStyle/>
        <a:p>
          <a:endParaRPr lang="en-US">
            <a:solidFill>
              <a:schemeClr val="tx1"/>
            </a:solidFill>
          </a:endParaRPr>
        </a:p>
      </dgm:t>
    </dgm:pt>
    <dgm:pt modelId="{884D16B7-105C-4DAA-9AE7-B0F2F8358F64}" type="sibTrans" cxnId="{EBB8BAD4-03F1-4D60-9903-80CBD79E93E2}">
      <dgm:prSet/>
      <dgm:spPr/>
      <dgm:t>
        <a:bodyPr/>
        <a:lstStyle/>
        <a:p>
          <a:endParaRPr lang="en-US"/>
        </a:p>
      </dgm:t>
    </dgm:pt>
    <dgm:pt modelId="{2300674D-E55D-46D1-9A21-C318987D0457}">
      <dgm:prSet/>
      <dgm:spPr>
        <a:solidFill>
          <a:srgbClr val="E6EDF6"/>
        </a:solidFill>
        <a:ln>
          <a:solidFill>
            <a:schemeClr val="tx1"/>
          </a:solidFill>
        </a:ln>
      </dgm:spPr>
      <dgm:t>
        <a:bodyPr/>
        <a:lstStyle/>
        <a:p>
          <a:r>
            <a:rPr lang="fr-CA" dirty="0">
              <a:solidFill>
                <a:schemeClr val="tx1"/>
              </a:solidFill>
              <a:latin typeface="Segoe UI" panose="020B0502040204020203" pitchFamily="34" charset="0"/>
              <a:cs typeface="Segoe UI" panose="020B0502040204020203" pitchFamily="34" charset="0"/>
            </a:rPr>
            <a:t>Utilisation de logiciels spécialisés (Excel, SPSS)</a:t>
          </a:r>
          <a:endParaRPr lang="en-US" dirty="0">
            <a:solidFill>
              <a:schemeClr val="tx1"/>
            </a:solidFill>
            <a:latin typeface="Segoe UI" panose="020B0502040204020203" pitchFamily="34" charset="0"/>
            <a:cs typeface="Segoe UI" panose="020B0502040204020203" pitchFamily="34" charset="0"/>
          </a:endParaRPr>
        </a:p>
      </dgm:t>
    </dgm:pt>
    <dgm:pt modelId="{146900D5-1145-4D41-99DF-2DF36A777B6D}" type="parTrans" cxnId="{620D4B77-33CF-45EC-9704-C094CB027C30}">
      <dgm:prSet/>
      <dgm:spPr>
        <a:ln>
          <a:solidFill>
            <a:schemeClr val="tx1"/>
          </a:solidFill>
        </a:ln>
      </dgm:spPr>
      <dgm:t>
        <a:bodyPr/>
        <a:lstStyle/>
        <a:p>
          <a:endParaRPr lang="en-US"/>
        </a:p>
      </dgm:t>
    </dgm:pt>
    <dgm:pt modelId="{4168E9DC-1AB4-4E03-B76D-39A16696613D}" type="sibTrans" cxnId="{620D4B77-33CF-45EC-9704-C094CB027C30}">
      <dgm:prSet/>
      <dgm:spPr/>
      <dgm:t>
        <a:bodyPr/>
        <a:lstStyle/>
        <a:p>
          <a:endParaRPr lang="en-US"/>
        </a:p>
      </dgm:t>
    </dgm:pt>
    <dgm:pt modelId="{B8B7092E-5F5F-4E00-8B31-89C413348C7A}">
      <dgm:prSet/>
      <dgm:spPr>
        <a:solidFill>
          <a:srgbClr val="E6EDF6"/>
        </a:solidFill>
        <a:ln>
          <a:solidFill>
            <a:schemeClr val="tx1"/>
          </a:solidFill>
        </a:ln>
      </dgm:spPr>
      <dgm:t>
        <a:bodyPr/>
        <a:lstStyle/>
        <a:p>
          <a:r>
            <a:rPr lang="fr-CA" dirty="0">
              <a:solidFill>
                <a:schemeClr val="tx1"/>
              </a:solidFill>
              <a:latin typeface="Segoe UI" panose="020B0502040204020203" pitchFamily="34" charset="0"/>
              <a:cs typeface="Segoe UI" panose="020B0502040204020203" pitchFamily="34" charset="0"/>
            </a:rPr>
            <a:t>Rédaction scientifique</a:t>
          </a:r>
          <a:endParaRPr lang="en-US" dirty="0">
            <a:solidFill>
              <a:schemeClr val="tx1"/>
            </a:solidFill>
            <a:latin typeface="Segoe UI" panose="020B0502040204020203" pitchFamily="34" charset="0"/>
            <a:cs typeface="Segoe UI" panose="020B0502040204020203" pitchFamily="34" charset="0"/>
          </a:endParaRPr>
        </a:p>
      </dgm:t>
    </dgm:pt>
    <dgm:pt modelId="{C7E03AAF-C9CF-4CBC-8F9E-328CF9859E98}" type="parTrans" cxnId="{F4221DE8-E99D-4AF1-A5C0-CF92DA8C9608}">
      <dgm:prSet/>
      <dgm:spPr>
        <a:ln>
          <a:solidFill>
            <a:schemeClr val="tx1"/>
          </a:solidFill>
        </a:ln>
      </dgm:spPr>
      <dgm:t>
        <a:bodyPr/>
        <a:lstStyle/>
        <a:p>
          <a:endParaRPr lang="en-US"/>
        </a:p>
      </dgm:t>
    </dgm:pt>
    <dgm:pt modelId="{831E94DA-2A88-4700-B400-AAC430DBB398}" type="sibTrans" cxnId="{F4221DE8-E99D-4AF1-A5C0-CF92DA8C9608}">
      <dgm:prSet/>
      <dgm:spPr/>
      <dgm:t>
        <a:bodyPr/>
        <a:lstStyle/>
        <a:p>
          <a:endParaRPr lang="en-US"/>
        </a:p>
      </dgm:t>
    </dgm:pt>
    <dgm:pt modelId="{702D4F1C-B740-4A9F-BB61-B040B18D9724}">
      <dgm:prSet/>
      <dgm:spPr>
        <a:solidFill>
          <a:srgbClr val="E6EDF6"/>
        </a:solidFill>
        <a:ln>
          <a:solidFill>
            <a:schemeClr val="tx1"/>
          </a:solidFill>
        </a:ln>
      </dgm:spPr>
      <dgm:t>
        <a:bodyPr/>
        <a:lstStyle/>
        <a:p>
          <a:r>
            <a:rPr lang="fr-CA" dirty="0" smtClean="0">
              <a:solidFill>
                <a:schemeClr val="tx1"/>
              </a:solidFill>
              <a:latin typeface="Segoe UI" panose="020B0502040204020203" pitchFamily="34" charset="0"/>
              <a:cs typeface="Segoe UI" panose="020B0502040204020203" pitchFamily="34" charset="0"/>
            </a:rPr>
            <a:t>Entrée et codage de données</a:t>
          </a:r>
          <a:endParaRPr lang="en-US" dirty="0">
            <a:solidFill>
              <a:schemeClr val="tx1"/>
            </a:solidFill>
            <a:latin typeface="Segoe UI" panose="020B0502040204020203" pitchFamily="34" charset="0"/>
            <a:cs typeface="Segoe UI" panose="020B0502040204020203" pitchFamily="34" charset="0"/>
          </a:endParaRPr>
        </a:p>
      </dgm:t>
    </dgm:pt>
    <dgm:pt modelId="{73562B03-8580-4206-8B2A-8F1ABE60B79A}" type="parTrans" cxnId="{3C7688DC-81E5-41F9-A2E6-E9A934209115}">
      <dgm:prSet/>
      <dgm:spPr>
        <a:ln>
          <a:solidFill>
            <a:schemeClr val="tx1"/>
          </a:solidFill>
        </a:ln>
      </dgm:spPr>
      <dgm:t>
        <a:bodyPr/>
        <a:lstStyle/>
        <a:p>
          <a:endParaRPr lang="en-US"/>
        </a:p>
      </dgm:t>
    </dgm:pt>
    <dgm:pt modelId="{6BD8C7D6-15E5-4BFF-81DE-15E2A941072C}" type="sibTrans" cxnId="{3C7688DC-81E5-41F9-A2E6-E9A934209115}">
      <dgm:prSet/>
      <dgm:spPr/>
      <dgm:t>
        <a:bodyPr/>
        <a:lstStyle/>
        <a:p>
          <a:endParaRPr lang="en-US"/>
        </a:p>
      </dgm:t>
    </dgm:pt>
    <dgm:pt modelId="{29F66EA1-62F2-4989-B8DF-59AA19CCDD06}" type="pres">
      <dgm:prSet presAssocID="{7E488F83-F631-4F4B-83BE-D5BCD5F7F994}" presName="hierChild1" presStyleCnt="0">
        <dgm:presLayoutVars>
          <dgm:orgChart val="1"/>
          <dgm:chPref val="1"/>
          <dgm:dir/>
          <dgm:animOne val="branch"/>
          <dgm:animLvl val="lvl"/>
          <dgm:resizeHandles/>
        </dgm:presLayoutVars>
      </dgm:prSet>
      <dgm:spPr/>
      <dgm:t>
        <a:bodyPr/>
        <a:lstStyle/>
        <a:p>
          <a:endParaRPr lang="en-US"/>
        </a:p>
      </dgm:t>
    </dgm:pt>
    <dgm:pt modelId="{7C08FFF3-9828-441B-A0D1-CDA5D9B7FCA8}" type="pres">
      <dgm:prSet presAssocID="{0FED9525-6A61-4EE8-A8A8-FE309E52558A}" presName="hierRoot1" presStyleCnt="0">
        <dgm:presLayoutVars>
          <dgm:hierBranch val="init"/>
        </dgm:presLayoutVars>
      </dgm:prSet>
      <dgm:spPr/>
      <dgm:t>
        <a:bodyPr/>
        <a:lstStyle/>
        <a:p>
          <a:endParaRPr lang="en-US"/>
        </a:p>
      </dgm:t>
    </dgm:pt>
    <dgm:pt modelId="{60287BCC-54E7-4012-9CA1-85A91E49B62C}" type="pres">
      <dgm:prSet presAssocID="{0FED9525-6A61-4EE8-A8A8-FE309E52558A}" presName="rootComposite1" presStyleCnt="0"/>
      <dgm:spPr/>
      <dgm:t>
        <a:bodyPr/>
        <a:lstStyle/>
        <a:p>
          <a:endParaRPr lang="en-US"/>
        </a:p>
      </dgm:t>
    </dgm:pt>
    <dgm:pt modelId="{CDBABB08-6547-447B-AF24-D23874A6332A}" type="pres">
      <dgm:prSet presAssocID="{0FED9525-6A61-4EE8-A8A8-FE309E52558A}" presName="rootText1" presStyleLbl="node0" presStyleIdx="0" presStyleCnt="1">
        <dgm:presLayoutVars>
          <dgm:chPref val="3"/>
        </dgm:presLayoutVars>
      </dgm:prSet>
      <dgm:spPr/>
      <dgm:t>
        <a:bodyPr/>
        <a:lstStyle/>
        <a:p>
          <a:endParaRPr lang="en-US"/>
        </a:p>
      </dgm:t>
    </dgm:pt>
    <dgm:pt modelId="{D2C579B3-2DE0-4F3A-A158-140621039B21}" type="pres">
      <dgm:prSet presAssocID="{0FED9525-6A61-4EE8-A8A8-FE309E52558A}" presName="rootConnector1" presStyleLbl="node1" presStyleIdx="0" presStyleCnt="0"/>
      <dgm:spPr/>
      <dgm:t>
        <a:bodyPr/>
        <a:lstStyle/>
        <a:p>
          <a:endParaRPr lang="en-US"/>
        </a:p>
      </dgm:t>
    </dgm:pt>
    <dgm:pt modelId="{CA11752F-C11F-4846-9AEA-9C8D5D0EF059}" type="pres">
      <dgm:prSet presAssocID="{0FED9525-6A61-4EE8-A8A8-FE309E52558A}" presName="hierChild2" presStyleCnt="0"/>
      <dgm:spPr/>
      <dgm:t>
        <a:bodyPr/>
        <a:lstStyle/>
        <a:p>
          <a:endParaRPr lang="en-US"/>
        </a:p>
      </dgm:t>
    </dgm:pt>
    <dgm:pt modelId="{FAE203B5-14FD-40C1-9BAA-34F1A8565BAA}" type="pres">
      <dgm:prSet presAssocID="{88CB51F6-E063-4246-8971-A8A1481965A8}" presName="Name37" presStyleLbl="parChTrans1D2" presStyleIdx="0" presStyleCnt="4"/>
      <dgm:spPr/>
      <dgm:t>
        <a:bodyPr/>
        <a:lstStyle/>
        <a:p>
          <a:endParaRPr lang="en-US"/>
        </a:p>
      </dgm:t>
    </dgm:pt>
    <dgm:pt modelId="{2B340B8F-B9E3-499B-85FC-3237984A505F}" type="pres">
      <dgm:prSet presAssocID="{E486D947-7580-420C-9EA8-83CB4B7D3008}" presName="hierRoot2" presStyleCnt="0">
        <dgm:presLayoutVars>
          <dgm:hierBranch val="init"/>
        </dgm:presLayoutVars>
      </dgm:prSet>
      <dgm:spPr/>
      <dgm:t>
        <a:bodyPr/>
        <a:lstStyle/>
        <a:p>
          <a:endParaRPr lang="en-US"/>
        </a:p>
      </dgm:t>
    </dgm:pt>
    <dgm:pt modelId="{3533EFD3-14A0-497C-85B9-C29CF7809502}" type="pres">
      <dgm:prSet presAssocID="{E486D947-7580-420C-9EA8-83CB4B7D3008}" presName="rootComposite" presStyleCnt="0"/>
      <dgm:spPr/>
      <dgm:t>
        <a:bodyPr/>
        <a:lstStyle/>
        <a:p>
          <a:endParaRPr lang="en-US"/>
        </a:p>
      </dgm:t>
    </dgm:pt>
    <dgm:pt modelId="{010D5B97-C594-4F3F-81DA-82245C392B71}" type="pres">
      <dgm:prSet presAssocID="{E486D947-7580-420C-9EA8-83CB4B7D3008}" presName="rootText" presStyleLbl="node2" presStyleIdx="0" presStyleCnt="3">
        <dgm:presLayoutVars>
          <dgm:chPref val="3"/>
        </dgm:presLayoutVars>
      </dgm:prSet>
      <dgm:spPr/>
      <dgm:t>
        <a:bodyPr/>
        <a:lstStyle/>
        <a:p>
          <a:endParaRPr lang="en-US"/>
        </a:p>
      </dgm:t>
    </dgm:pt>
    <dgm:pt modelId="{E50B880C-AC23-4D8A-9763-CEB068E5E8F4}" type="pres">
      <dgm:prSet presAssocID="{E486D947-7580-420C-9EA8-83CB4B7D3008}" presName="rootConnector" presStyleLbl="node2" presStyleIdx="0" presStyleCnt="3"/>
      <dgm:spPr/>
      <dgm:t>
        <a:bodyPr/>
        <a:lstStyle/>
        <a:p>
          <a:endParaRPr lang="en-US"/>
        </a:p>
      </dgm:t>
    </dgm:pt>
    <dgm:pt modelId="{376C8967-ED78-4D72-9CCD-EE7CA11F1DE5}" type="pres">
      <dgm:prSet presAssocID="{E486D947-7580-420C-9EA8-83CB4B7D3008}" presName="hierChild4" presStyleCnt="0"/>
      <dgm:spPr/>
      <dgm:t>
        <a:bodyPr/>
        <a:lstStyle/>
        <a:p>
          <a:endParaRPr lang="en-US"/>
        </a:p>
      </dgm:t>
    </dgm:pt>
    <dgm:pt modelId="{9D405528-BAB6-403D-B54B-7B180C7BA8DD}" type="pres">
      <dgm:prSet presAssocID="{E486D947-7580-420C-9EA8-83CB4B7D3008}" presName="hierChild5" presStyleCnt="0"/>
      <dgm:spPr/>
      <dgm:t>
        <a:bodyPr/>
        <a:lstStyle/>
        <a:p>
          <a:endParaRPr lang="en-US"/>
        </a:p>
      </dgm:t>
    </dgm:pt>
    <dgm:pt modelId="{28BF02EA-4FA1-463C-A16C-0F105E5F78A3}" type="pres">
      <dgm:prSet presAssocID="{81436D59-93B3-4705-9566-183E2A1C2148}" presName="Name37" presStyleLbl="parChTrans1D2" presStyleIdx="1" presStyleCnt="4"/>
      <dgm:spPr/>
      <dgm:t>
        <a:bodyPr/>
        <a:lstStyle/>
        <a:p>
          <a:endParaRPr lang="en-US"/>
        </a:p>
      </dgm:t>
    </dgm:pt>
    <dgm:pt modelId="{2FB6926E-FE59-4710-8C64-765E8633800A}" type="pres">
      <dgm:prSet presAssocID="{7D96549E-B56F-4153-BA40-790BF034CAAA}" presName="hierRoot2" presStyleCnt="0">
        <dgm:presLayoutVars>
          <dgm:hierBranch/>
        </dgm:presLayoutVars>
      </dgm:prSet>
      <dgm:spPr/>
      <dgm:t>
        <a:bodyPr/>
        <a:lstStyle/>
        <a:p>
          <a:endParaRPr lang="en-US"/>
        </a:p>
      </dgm:t>
    </dgm:pt>
    <dgm:pt modelId="{0F4C46C2-14EA-495E-938A-004802C37DC1}" type="pres">
      <dgm:prSet presAssocID="{7D96549E-B56F-4153-BA40-790BF034CAAA}" presName="rootComposite" presStyleCnt="0"/>
      <dgm:spPr/>
      <dgm:t>
        <a:bodyPr/>
        <a:lstStyle/>
        <a:p>
          <a:endParaRPr lang="en-US"/>
        </a:p>
      </dgm:t>
    </dgm:pt>
    <dgm:pt modelId="{397F4FB0-380A-4013-B447-B230E6A4EB3A}" type="pres">
      <dgm:prSet presAssocID="{7D96549E-B56F-4153-BA40-790BF034CAAA}" presName="rootText" presStyleLbl="node2" presStyleIdx="1" presStyleCnt="3">
        <dgm:presLayoutVars>
          <dgm:chPref val="3"/>
        </dgm:presLayoutVars>
      </dgm:prSet>
      <dgm:spPr/>
      <dgm:t>
        <a:bodyPr/>
        <a:lstStyle/>
        <a:p>
          <a:endParaRPr lang="en-US"/>
        </a:p>
      </dgm:t>
    </dgm:pt>
    <dgm:pt modelId="{FA866C6E-B7B0-432A-B481-AB6631191B93}" type="pres">
      <dgm:prSet presAssocID="{7D96549E-B56F-4153-BA40-790BF034CAAA}" presName="rootConnector" presStyleLbl="node2" presStyleIdx="1" presStyleCnt="3"/>
      <dgm:spPr/>
      <dgm:t>
        <a:bodyPr/>
        <a:lstStyle/>
        <a:p>
          <a:endParaRPr lang="en-US"/>
        </a:p>
      </dgm:t>
    </dgm:pt>
    <dgm:pt modelId="{79831BD6-39F1-473F-BA40-D86E3EA4B05D}" type="pres">
      <dgm:prSet presAssocID="{7D96549E-B56F-4153-BA40-790BF034CAAA}" presName="hierChild4" presStyleCnt="0"/>
      <dgm:spPr/>
      <dgm:t>
        <a:bodyPr/>
        <a:lstStyle/>
        <a:p>
          <a:endParaRPr lang="en-US"/>
        </a:p>
      </dgm:t>
    </dgm:pt>
    <dgm:pt modelId="{9034370E-B0F2-4261-9A0F-79243A89AEBA}" type="pres">
      <dgm:prSet presAssocID="{146900D5-1145-4D41-99DF-2DF36A777B6D}" presName="Name35" presStyleLbl="parChTrans1D3" presStyleIdx="0" presStyleCnt="3"/>
      <dgm:spPr/>
      <dgm:t>
        <a:bodyPr/>
        <a:lstStyle/>
        <a:p>
          <a:endParaRPr lang="en-US"/>
        </a:p>
      </dgm:t>
    </dgm:pt>
    <dgm:pt modelId="{849145C5-09C1-48EC-A0B5-9288D1282523}" type="pres">
      <dgm:prSet presAssocID="{2300674D-E55D-46D1-9A21-C318987D0457}" presName="hierRoot2" presStyleCnt="0">
        <dgm:presLayoutVars>
          <dgm:hierBranch val="init"/>
        </dgm:presLayoutVars>
      </dgm:prSet>
      <dgm:spPr/>
      <dgm:t>
        <a:bodyPr/>
        <a:lstStyle/>
        <a:p>
          <a:endParaRPr lang="en-US"/>
        </a:p>
      </dgm:t>
    </dgm:pt>
    <dgm:pt modelId="{421047C4-C322-4121-BBD9-8C45AF7EDF06}" type="pres">
      <dgm:prSet presAssocID="{2300674D-E55D-46D1-9A21-C318987D0457}" presName="rootComposite" presStyleCnt="0"/>
      <dgm:spPr/>
      <dgm:t>
        <a:bodyPr/>
        <a:lstStyle/>
        <a:p>
          <a:endParaRPr lang="en-US"/>
        </a:p>
      </dgm:t>
    </dgm:pt>
    <dgm:pt modelId="{5FA31F19-608A-4FBE-81FF-F9E1C5FD2992}" type="pres">
      <dgm:prSet presAssocID="{2300674D-E55D-46D1-9A21-C318987D0457}" presName="rootText" presStyleLbl="node3" presStyleIdx="0" presStyleCnt="3" custLinFactNeighborX="571" custLinFactNeighborY="4787">
        <dgm:presLayoutVars>
          <dgm:chPref val="3"/>
        </dgm:presLayoutVars>
      </dgm:prSet>
      <dgm:spPr/>
      <dgm:t>
        <a:bodyPr/>
        <a:lstStyle/>
        <a:p>
          <a:endParaRPr lang="en-US"/>
        </a:p>
      </dgm:t>
    </dgm:pt>
    <dgm:pt modelId="{C0B253E0-2416-4964-AA00-2BE3E2799739}" type="pres">
      <dgm:prSet presAssocID="{2300674D-E55D-46D1-9A21-C318987D0457}" presName="rootConnector" presStyleLbl="node3" presStyleIdx="0" presStyleCnt="3"/>
      <dgm:spPr/>
      <dgm:t>
        <a:bodyPr/>
        <a:lstStyle/>
        <a:p>
          <a:endParaRPr lang="en-US"/>
        </a:p>
      </dgm:t>
    </dgm:pt>
    <dgm:pt modelId="{B3739143-806C-47C9-86F3-F995ABFB9207}" type="pres">
      <dgm:prSet presAssocID="{2300674D-E55D-46D1-9A21-C318987D0457}" presName="hierChild4" presStyleCnt="0"/>
      <dgm:spPr/>
      <dgm:t>
        <a:bodyPr/>
        <a:lstStyle/>
        <a:p>
          <a:endParaRPr lang="en-US"/>
        </a:p>
      </dgm:t>
    </dgm:pt>
    <dgm:pt modelId="{2602CAFD-1C04-44E2-B035-AA1C94B3E1DC}" type="pres">
      <dgm:prSet presAssocID="{2300674D-E55D-46D1-9A21-C318987D0457}" presName="hierChild5" presStyleCnt="0"/>
      <dgm:spPr/>
      <dgm:t>
        <a:bodyPr/>
        <a:lstStyle/>
        <a:p>
          <a:endParaRPr lang="en-US"/>
        </a:p>
      </dgm:t>
    </dgm:pt>
    <dgm:pt modelId="{F6412B58-44C3-4905-85A4-09148AAAACDB}" type="pres">
      <dgm:prSet presAssocID="{C7E03AAF-C9CF-4CBC-8F9E-328CF9859E98}" presName="Name35" presStyleLbl="parChTrans1D3" presStyleIdx="1" presStyleCnt="3"/>
      <dgm:spPr/>
      <dgm:t>
        <a:bodyPr/>
        <a:lstStyle/>
        <a:p>
          <a:endParaRPr lang="en-US"/>
        </a:p>
      </dgm:t>
    </dgm:pt>
    <dgm:pt modelId="{9B469A58-3F7D-4601-9365-176C8A465B70}" type="pres">
      <dgm:prSet presAssocID="{B8B7092E-5F5F-4E00-8B31-89C413348C7A}" presName="hierRoot2" presStyleCnt="0">
        <dgm:presLayoutVars>
          <dgm:hierBranch val="init"/>
        </dgm:presLayoutVars>
      </dgm:prSet>
      <dgm:spPr/>
      <dgm:t>
        <a:bodyPr/>
        <a:lstStyle/>
        <a:p>
          <a:endParaRPr lang="en-US"/>
        </a:p>
      </dgm:t>
    </dgm:pt>
    <dgm:pt modelId="{F5AAA87E-4340-4743-94BC-EE05CA08B1AE}" type="pres">
      <dgm:prSet presAssocID="{B8B7092E-5F5F-4E00-8B31-89C413348C7A}" presName="rootComposite" presStyleCnt="0"/>
      <dgm:spPr/>
      <dgm:t>
        <a:bodyPr/>
        <a:lstStyle/>
        <a:p>
          <a:endParaRPr lang="en-US"/>
        </a:p>
      </dgm:t>
    </dgm:pt>
    <dgm:pt modelId="{B38E581D-3D2E-43D4-9293-639E66EA5316}" type="pres">
      <dgm:prSet presAssocID="{B8B7092E-5F5F-4E00-8B31-89C413348C7A}" presName="rootText" presStyleLbl="node3" presStyleIdx="1" presStyleCnt="3">
        <dgm:presLayoutVars>
          <dgm:chPref val="3"/>
        </dgm:presLayoutVars>
      </dgm:prSet>
      <dgm:spPr/>
      <dgm:t>
        <a:bodyPr/>
        <a:lstStyle/>
        <a:p>
          <a:endParaRPr lang="en-US"/>
        </a:p>
      </dgm:t>
    </dgm:pt>
    <dgm:pt modelId="{BB1FD036-72AD-42C3-9B35-612F3D287B5F}" type="pres">
      <dgm:prSet presAssocID="{B8B7092E-5F5F-4E00-8B31-89C413348C7A}" presName="rootConnector" presStyleLbl="node3" presStyleIdx="1" presStyleCnt="3"/>
      <dgm:spPr/>
      <dgm:t>
        <a:bodyPr/>
        <a:lstStyle/>
        <a:p>
          <a:endParaRPr lang="en-US"/>
        </a:p>
      </dgm:t>
    </dgm:pt>
    <dgm:pt modelId="{82C134A9-4C2E-4240-A1B2-441922FD3B6C}" type="pres">
      <dgm:prSet presAssocID="{B8B7092E-5F5F-4E00-8B31-89C413348C7A}" presName="hierChild4" presStyleCnt="0"/>
      <dgm:spPr/>
      <dgm:t>
        <a:bodyPr/>
        <a:lstStyle/>
        <a:p>
          <a:endParaRPr lang="en-US"/>
        </a:p>
      </dgm:t>
    </dgm:pt>
    <dgm:pt modelId="{CB8C688F-8A00-455C-8102-9BBCAD7825AE}" type="pres">
      <dgm:prSet presAssocID="{B8B7092E-5F5F-4E00-8B31-89C413348C7A}" presName="hierChild5" presStyleCnt="0"/>
      <dgm:spPr/>
      <dgm:t>
        <a:bodyPr/>
        <a:lstStyle/>
        <a:p>
          <a:endParaRPr lang="en-US"/>
        </a:p>
      </dgm:t>
    </dgm:pt>
    <dgm:pt modelId="{7EC736D6-7C75-407B-A21D-391C7F5F1509}" type="pres">
      <dgm:prSet presAssocID="{73562B03-8580-4206-8B2A-8F1ABE60B79A}" presName="Name35" presStyleLbl="parChTrans1D3" presStyleIdx="2" presStyleCnt="3"/>
      <dgm:spPr/>
      <dgm:t>
        <a:bodyPr/>
        <a:lstStyle/>
        <a:p>
          <a:endParaRPr lang="en-US"/>
        </a:p>
      </dgm:t>
    </dgm:pt>
    <dgm:pt modelId="{9C90F821-32B4-46C0-84B3-C8633CD39F3F}" type="pres">
      <dgm:prSet presAssocID="{702D4F1C-B740-4A9F-BB61-B040B18D9724}" presName="hierRoot2" presStyleCnt="0">
        <dgm:presLayoutVars>
          <dgm:hierBranch val="init"/>
        </dgm:presLayoutVars>
      </dgm:prSet>
      <dgm:spPr/>
      <dgm:t>
        <a:bodyPr/>
        <a:lstStyle/>
        <a:p>
          <a:endParaRPr lang="en-US"/>
        </a:p>
      </dgm:t>
    </dgm:pt>
    <dgm:pt modelId="{ABAF217A-A09F-403A-8C5B-0B003CC556F3}" type="pres">
      <dgm:prSet presAssocID="{702D4F1C-B740-4A9F-BB61-B040B18D9724}" presName="rootComposite" presStyleCnt="0"/>
      <dgm:spPr/>
      <dgm:t>
        <a:bodyPr/>
        <a:lstStyle/>
        <a:p>
          <a:endParaRPr lang="en-US"/>
        </a:p>
      </dgm:t>
    </dgm:pt>
    <dgm:pt modelId="{3C1464AA-4F37-42DC-9581-53873F9E5ADB}" type="pres">
      <dgm:prSet presAssocID="{702D4F1C-B740-4A9F-BB61-B040B18D9724}" presName="rootText" presStyleLbl="node3" presStyleIdx="2" presStyleCnt="3">
        <dgm:presLayoutVars>
          <dgm:chPref val="3"/>
        </dgm:presLayoutVars>
      </dgm:prSet>
      <dgm:spPr/>
      <dgm:t>
        <a:bodyPr/>
        <a:lstStyle/>
        <a:p>
          <a:endParaRPr lang="en-US"/>
        </a:p>
      </dgm:t>
    </dgm:pt>
    <dgm:pt modelId="{752918CF-3E5F-45B7-BBE8-5854D5C5F275}" type="pres">
      <dgm:prSet presAssocID="{702D4F1C-B740-4A9F-BB61-B040B18D9724}" presName="rootConnector" presStyleLbl="node3" presStyleIdx="2" presStyleCnt="3"/>
      <dgm:spPr/>
      <dgm:t>
        <a:bodyPr/>
        <a:lstStyle/>
        <a:p>
          <a:endParaRPr lang="en-US"/>
        </a:p>
      </dgm:t>
    </dgm:pt>
    <dgm:pt modelId="{DBEBC908-6E57-4065-BD5C-3A3C34F7C156}" type="pres">
      <dgm:prSet presAssocID="{702D4F1C-B740-4A9F-BB61-B040B18D9724}" presName="hierChild4" presStyleCnt="0"/>
      <dgm:spPr/>
      <dgm:t>
        <a:bodyPr/>
        <a:lstStyle/>
        <a:p>
          <a:endParaRPr lang="en-US"/>
        </a:p>
      </dgm:t>
    </dgm:pt>
    <dgm:pt modelId="{1FEB2909-DB4C-4062-891D-6B0882BE2756}" type="pres">
      <dgm:prSet presAssocID="{702D4F1C-B740-4A9F-BB61-B040B18D9724}" presName="hierChild5" presStyleCnt="0"/>
      <dgm:spPr/>
      <dgm:t>
        <a:bodyPr/>
        <a:lstStyle/>
        <a:p>
          <a:endParaRPr lang="en-US"/>
        </a:p>
      </dgm:t>
    </dgm:pt>
    <dgm:pt modelId="{DD3115DE-014B-4B8E-8CCB-BFA0E0529091}" type="pres">
      <dgm:prSet presAssocID="{7D96549E-B56F-4153-BA40-790BF034CAAA}" presName="hierChild5" presStyleCnt="0"/>
      <dgm:spPr/>
      <dgm:t>
        <a:bodyPr/>
        <a:lstStyle/>
        <a:p>
          <a:endParaRPr lang="en-US"/>
        </a:p>
      </dgm:t>
    </dgm:pt>
    <dgm:pt modelId="{0C655AF0-C7D9-4B1C-9B5C-E27DD1CB8054}" type="pres">
      <dgm:prSet presAssocID="{E9EB9BA5-2D78-4625-B19A-686D949749F8}" presName="Name37" presStyleLbl="parChTrans1D2" presStyleIdx="2" presStyleCnt="4"/>
      <dgm:spPr/>
      <dgm:t>
        <a:bodyPr/>
        <a:lstStyle/>
        <a:p>
          <a:endParaRPr lang="en-US"/>
        </a:p>
      </dgm:t>
    </dgm:pt>
    <dgm:pt modelId="{84D2187C-245B-4D32-83E0-49DF2F0DEEAA}" type="pres">
      <dgm:prSet presAssocID="{5E125016-6E58-48D0-87FF-A9E6A74B9BB2}" presName="hierRoot2" presStyleCnt="0">
        <dgm:presLayoutVars>
          <dgm:hierBranch val="init"/>
        </dgm:presLayoutVars>
      </dgm:prSet>
      <dgm:spPr/>
      <dgm:t>
        <a:bodyPr/>
        <a:lstStyle/>
        <a:p>
          <a:endParaRPr lang="en-US"/>
        </a:p>
      </dgm:t>
    </dgm:pt>
    <dgm:pt modelId="{B03C0BBD-26E0-4DCC-9740-80F346D2D7DE}" type="pres">
      <dgm:prSet presAssocID="{5E125016-6E58-48D0-87FF-A9E6A74B9BB2}" presName="rootComposite" presStyleCnt="0"/>
      <dgm:spPr/>
      <dgm:t>
        <a:bodyPr/>
        <a:lstStyle/>
        <a:p>
          <a:endParaRPr lang="en-US"/>
        </a:p>
      </dgm:t>
    </dgm:pt>
    <dgm:pt modelId="{01853F4E-4A3F-4A75-B186-925EBD62966D}" type="pres">
      <dgm:prSet presAssocID="{5E125016-6E58-48D0-87FF-A9E6A74B9BB2}" presName="rootText" presStyleLbl="node2" presStyleIdx="2" presStyleCnt="3">
        <dgm:presLayoutVars>
          <dgm:chPref val="3"/>
        </dgm:presLayoutVars>
      </dgm:prSet>
      <dgm:spPr/>
      <dgm:t>
        <a:bodyPr/>
        <a:lstStyle/>
        <a:p>
          <a:endParaRPr lang="en-US"/>
        </a:p>
      </dgm:t>
    </dgm:pt>
    <dgm:pt modelId="{6B7F5A51-4BE3-4B54-9C8B-EB3A5DBD4F6E}" type="pres">
      <dgm:prSet presAssocID="{5E125016-6E58-48D0-87FF-A9E6A74B9BB2}" presName="rootConnector" presStyleLbl="node2" presStyleIdx="2" presStyleCnt="3"/>
      <dgm:spPr/>
      <dgm:t>
        <a:bodyPr/>
        <a:lstStyle/>
        <a:p>
          <a:endParaRPr lang="en-US"/>
        </a:p>
      </dgm:t>
    </dgm:pt>
    <dgm:pt modelId="{396BFBA0-E855-4DB3-A8F9-233F3D5B6C6C}" type="pres">
      <dgm:prSet presAssocID="{5E125016-6E58-48D0-87FF-A9E6A74B9BB2}" presName="hierChild4" presStyleCnt="0"/>
      <dgm:spPr/>
      <dgm:t>
        <a:bodyPr/>
        <a:lstStyle/>
        <a:p>
          <a:endParaRPr lang="en-US"/>
        </a:p>
      </dgm:t>
    </dgm:pt>
    <dgm:pt modelId="{0E47EBCA-BFCC-4D4E-8D89-CDC3C8931364}" type="pres">
      <dgm:prSet presAssocID="{5E125016-6E58-48D0-87FF-A9E6A74B9BB2}" presName="hierChild5" presStyleCnt="0"/>
      <dgm:spPr/>
      <dgm:t>
        <a:bodyPr/>
        <a:lstStyle/>
        <a:p>
          <a:endParaRPr lang="en-US"/>
        </a:p>
      </dgm:t>
    </dgm:pt>
    <dgm:pt modelId="{776048E5-E2D3-4A8E-8F2F-86637EDE4247}" type="pres">
      <dgm:prSet presAssocID="{0FED9525-6A61-4EE8-A8A8-FE309E52558A}" presName="hierChild3" presStyleCnt="0"/>
      <dgm:spPr/>
      <dgm:t>
        <a:bodyPr/>
        <a:lstStyle/>
        <a:p>
          <a:endParaRPr lang="en-US"/>
        </a:p>
      </dgm:t>
    </dgm:pt>
    <dgm:pt modelId="{2B88C858-1286-42A7-9602-5C6C32144939}" type="pres">
      <dgm:prSet presAssocID="{32C07A10-D67E-4446-8556-6EDF14966F09}" presName="Name111" presStyleLbl="parChTrans1D2" presStyleIdx="3" presStyleCnt="4"/>
      <dgm:spPr/>
      <dgm:t>
        <a:bodyPr/>
        <a:lstStyle/>
        <a:p>
          <a:endParaRPr lang="en-US"/>
        </a:p>
      </dgm:t>
    </dgm:pt>
    <dgm:pt modelId="{9E257719-BDC0-4D77-B007-A160DFBEB7E0}" type="pres">
      <dgm:prSet presAssocID="{4E05B3B8-E535-4FD7-8323-57D7CE63DD94}" presName="hierRoot3" presStyleCnt="0">
        <dgm:presLayoutVars>
          <dgm:hierBranch val="init"/>
        </dgm:presLayoutVars>
      </dgm:prSet>
      <dgm:spPr/>
      <dgm:t>
        <a:bodyPr/>
        <a:lstStyle/>
        <a:p>
          <a:endParaRPr lang="en-US"/>
        </a:p>
      </dgm:t>
    </dgm:pt>
    <dgm:pt modelId="{3F42F1C0-6199-4058-B168-43B02C2BD693}" type="pres">
      <dgm:prSet presAssocID="{4E05B3B8-E535-4FD7-8323-57D7CE63DD94}" presName="rootComposite3" presStyleCnt="0"/>
      <dgm:spPr/>
      <dgm:t>
        <a:bodyPr/>
        <a:lstStyle/>
        <a:p>
          <a:endParaRPr lang="en-US"/>
        </a:p>
      </dgm:t>
    </dgm:pt>
    <dgm:pt modelId="{054475D1-AC94-4B32-A80B-B00CE64BB380}" type="pres">
      <dgm:prSet presAssocID="{4E05B3B8-E535-4FD7-8323-57D7CE63DD94}" presName="rootText3" presStyleLbl="asst1" presStyleIdx="0" presStyleCnt="1">
        <dgm:presLayoutVars>
          <dgm:chPref val="3"/>
        </dgm:presLayoutVars>
      </dgm:prSet>
      <dgm:spPr/>
      <dgm:t>
        <a:bodyPr/>
        <a:lstStyle/>
        <a:p>
          <a:endParaRPr lang="en-US"/>
        </a:p>
      </dgm:t>
    </dgm:pt>
    <dgm:pt modelId="{01B6B228-02A7-4EF0-8313-45A59E54360C}" type="pres">
      <dgm:prSet presAssocID="{4E05B3B8-E535-4FD7-8323-57D7CE63DD94}" presName="rootConnector3" presStyleLbl="asst1" presStyleIdx="0" presStyleCnt="1"/>
      <dgm:spPr/>
      <dgm:t>
        <a:bodyPr/>
        <a:lstStyle/>
        <a:p>
          <a:endParaRPr lang="en-US"/>
        </a:p>
      </dgm:t>
    </dgm:pt>
    <dgm:pt modelId="{2592C750-6963-4CFB-BEDD-17632AAADD1E}" type="pres">
      <dgm:prSet presAssocID="{4E05B3B8-E535-4FD7-8323-57D7CE63DD94}" presName="hierChild6" presStyleCnt="0"/>
      <dgm:spPr/>
      <dgm:t>
        <a:bodyPr/>
        <a:lstStyle/>
        <a:p>
          <a:endParaRPr lang="en-US"/>
        </a:p>
      </dgm:t>
    </dgm:pt>
    <dgm:pt modelId="{AC41E119-B936-4A16-908B-77608862C637}" type="pres">
      <dgm:prSet presAssocID="{4E05B3B8-E535-4FD7-8323-57D7CE63DD94}" presName="hierChild7" presStyleCnt="0"/>
      <dgm:spPr/>
      <dgm:t>
        <a:bodyPr/>
        <a:lstStyle/>
        <a:p>
          <a:endParaRPr lang="en-US"/>
        </a:p>
      </dgm:t>
    </dgm:pt>
  </dgm:ptLst>
  <dgm:cxnLst>
    <dgm:cxn modelId="{ADE69E0A-5765-4596-99D6-A81357B8E253}" srcId="{0FED9525-6A61-4EE8-A8A8-FE309E52558A}" destId="{4E05B3B8-E535-4FD7-8323-57D7CE63DD94}" srcOrd="0" destOrd="0" parTransId="{32C07A10-D67E-4446-8556-6EDF14966F09}" sibTransId="{131AF773-84E2-4E7A-9344-5E036336ACA4}"/>
    <dgm:cxn modelId="{EBB8BAD4-03F1-4D60-9903-80CBD79E93E2}" srcId="{0FED9525-6A61-4EE8-A8A8-FE309E52558A}" destId="{5E125016-6E58-48D0-87FF-A9E6A74B9BB2}" srcOrd="3" destOrd="0" parTransId="{E9EB9BA5-2D78-4625-B19A-686D949749F8}" sibTransId="{884D16B7-105C-4DAA-9AE7-B0F2F8358F64}"/>
    <dgm:cxn modelId="{FCB6F26B-1B2F-4404-8786-333BF1B3DB1C}" type="presOf" srcId="{0FED9525-6A61-4EE8-A8A8-FE309E52558A}" destId="{CDBABB08-6547-447B-AF24-D23874A6332A}" srcOrd="0" destOrd="0" presId="urn:microsoft.com/office/officeart/2005/8/layout/orgChart1"/>
    <dgm:cxn modelId="{C9275728-8338-42DA-B78D-1A8EADFB22EF}" type="presOf" srcId="{702D4F1C-B740-4A9F-BB61-B040B18D9724}" destId="{752918CF-3E5F-45B7-BBE8-5854D5C5F275}" srcOrd="1" destOrd="0" presId="urn:microsoft.com/office/officeart/2005/8/layout/orgChart1"/>
    <dgm:cxn modelId="{CDE81706-0805-48D7-96FA-D8C862222919}" type="presOf" srcId="{5E125016-6E58-48D0-87FF-A9E6A74B9BB2}" destId="{01853F4E-4A3F-4A75-B186-925EBD62966D}" srcOrd="0" destOrd="0" presId="urn:microsoft.com/office/officeart/2005/8/layout/orgChart1"/>
    <dgm:cxn modelId="{FFE71B30-ACD1-464C-8C12-4CAE0C2B98B6}" type="presOf" srcId="{32C07A10-D67E-4446-8556-6EDF14966F09}" destId="{2B88C858-1286-42A7-9602-5C6C32144939}" srcOrd="0" destOrd="0" presId="urn:microsoft.com/office/officeart/2005/8/layout/orgChart1"/>
    <dgm:cxn modelId="{620D4B77-33CF-45EC-9704-C094CB027C30}" srcId="{7D96549E-B56F-4153-BA40-790BF034CAAA}" destId="{2300674D-E55D-46D1-9A21-C318987D0457}" srcOrd="0" destOrd="0" parTransId="{146900D5-1145-4D41-99DF-2DF36A777B6D}" sibTransId="{4168E9DC-1AB4-4E03-B76D-39A16696613D}"/>
    <dgm:cxn modelId="{1A4FAF97-EB4C-4911-A669-23B3D844DE3F}" type="presOf" srcId="{7D96549E-B56F-4153-BA40-790BF034CAAA}" destId="{FA866C6E-B7B0-432A-B481-AB6631191B93}" srcOrd="1" destOrd="0" presId="urn:microsoft.com/office/officeart/2005/8/layout/orgChart1"/>
    <dgm:cxn modelId="{F66DF19D-5637-4FDC-B2CC-F9CD3474455C}" srcId="{7E488F83-F631-4F4B-83BE-D5BCD5F7F994}" destId="{0FED9525-6A61-4EE8-A8A8-FE309E52558A}" srcOrd="0" destOrd="0" parTransId="{2D6ADDFE-3788-4BF2-993B-E85426D3F617}" sibTransId="{B21E165E-BA09-4838-8AA6-43C2DF60B2AC}"/>
    <dgm:cxn modelId="{3DE6697E-C91F-42DD-9978-4839DC830584}" type="presOf" srcId="{B8B7092E-5F5F-4E00-8B31-89C413348C7A}" destId="{BB1FD036-72AD-42C3-9B35-612F3D287B5F}" srcOrd="1" destOrd="0" presId="urn:microsoft.com/office/officeart/2005/8/layout/orgChart1"/>
    <dgm:cxn modelId="{7CD1370E-2AA4-4F60-9F5F-8CEA1B635164}" type="presOf" srcId="{C7E03AAF-C9CF-4CBC-8F9E-328CF9859E98}" destId="{F6412B58-44C3-4905-85A4-09148AAAACDB}" srcOrd="0" destOrd="0" presId="urn:microsoft.com/office/officeart/2005/8/layout/orgChart1"/>
    <dgm:cxn modelId="{9A477324-39E8-4824-BFA3-B2080CB63BB3}" type="presOf" srcId="{4E05B3B8-E535-4FD7-8323-57D7CE63DD94}" destId="{054475D1-AC94-4B32-A80B-B00CE64BB380}" srcOrd="0" destOrd="0" presId="urn:microsoft.com/office/officeart/2005/8/layout/orgChart1"/>
    <dgm:cxn modelId="{CF32A439-B97C-44D7-8DA5-BFD8C54D5BAE}" type="presOf" srcId="{7E488F83-F631-4F4B-83BE-D5BCD5F7F994}" destId="{29F66EA1-62F2-4989-B8DF-59AA19CCDD06}" srcOrd="0" destOrd="0" presId="urn:microsoft.com/office/officeart/2005/8/layout/orgChart1"/>
    <dgm:cxn modelId="{FA620566-9D65-45F5-B8A0-3DE370D75001}" type="presOf" srcId="{4E05B3B8-E535-4FD7-8323-57D7CE63DD94}" destId="{01B6B228-02A7-4EF0-8313-45A59E54360C}" srcOrd="1" destOrd="0" presId="urn:microsoft.com/office/officeart/2005/8/layout/orgChart1"/>
    <dgm:cxn modelId="{2BE887CF-DD61-4F9E-B478-9316215D6E86}" type="presOf" srcId="{E486D947-7580-420C-9EA8-83CB4B7D3008}" destId="{E50B880C-AC23-4D8A-9763-CEB068E5E8F4}" srcOrd="1" destOrd="0" presId="urn:microsoft.com/office/officeart/2005/8/layout/orgChart1"/>
    <dgm:cxn modelId="{F4221DE8-E99D-4AF1-A5C0-CF92DA8C9608}" srcId="{7D96549E-B56F-4153-BA40-790BF034CAAA}" destId="{B8B7092E-5F5F-4E00-8B31-89C413348C7A}" srcOrd="1" destOrd="0" parTransId="{C7E03AAF-C9CF-4CBC-8F9E-328CF9859E98}" sibTransId="{831E94DA-2A88-4700-B400-AAC430DBB398}"/>
    <dgm:cxn modelId="{AF9CFDFC-9EB8-4687-8C0E-48EF479F0B31}" type="presOf" srcId="{88CB51F6-E063-4246-8971-A8A1481965A8}" destId="{FAE203B5-14FD-40C1-9BAA-34F1A8565BAA}" srcOrd="0" destOrd="0" presId="urn:microsoft.com/office/officeart/2005/8/layout/orgChart1"/>
    <dgm:cxn modelId="{9FED36B6-53C7-4D7D-8C40-07B7682945D1}" type="presOf" srcId="{5E125016-6E58-48D0-87FF-A9E6A74B9BB2}" destId="{6B7F5A51-4BE3-4B54-9C8B-EB3A5DBD4F6E}" srcOrd="1" destOrd="0" presId="urn:microsoft.com/office/officeart/2005/8/layout/orgChart1"/>
    <dgm:cxn modelId="{3C7688DC-81E5-41F9-A2E6-E9A934209115}" srcId="{7D96549E-B56F-4153-BA40-790BF034CAAA}" destId="{702D4F1C-B740-4A9F-BB61-B040B18D9724}" srcOrd="2" destOrd="0" parTransId="{73562B03-8580-4206-8B2A-8F1ABE60B79A}" sibTransId="{6BD8C7D6-15E5-4BFF-81DE-15E2A941072C}"/>
    <dgm:cxn modelId="{5B0156C6-61CA-4F8F-BC74-41F4589D92CD}" type="presOf" srcId="{E9EB9BA5-2D78-4625-B19A-686D949749F8}" destId="{0C655AF0-C7D9-4B1C-9B5C-E27DD1CB8054}" srcOrd="0" destOrd="0" presId="urn:microsoft.com/office/officeart/2005/8/layout/orgChart1"/>
    <dgm:cxn modelId="{7D45DA04-A1A7-4AF6-B901-5B8BC291D7D1}" type="presOf" srcId="{7D96549E-B56F-4153-BA40-790BF034CAAA}" destId="{397F4FB0-380A-4013-B447-B230E6A4EB3A}" srcOrd="0" destOrd="0" presId="urn:microsoft.com/office/officeart/2005/8/layout/orgChart1"/>
    <dgm:cxn modelId="{A605B9F5-CFEE-4EEF-8326-F25BA47EBDB7}" srcId="{0FED9525-6A61-4EE8-A8A8-FE309E52558A}" destId="{7D96549E-B56F-4153-BA40-790BF034CAAA}" srcOrd="2" destOrd="0" parTransId="{81436D59-93B3-4705-9566-183E2A1C2148}" sibTransId="{64971047-CC74-4885-AB12-DAB89FDF4FD3}"/>
    <dgm:cxn modelId="{AF109D84-9D0B-448B-8E3F-1651915C0FD6}" type="presOf" srcId="{B8B7092E-5F5F-4E00-8B31-89C413348C7A}" destId="{B38E581D-3D2E-43D4-9293-639E66EA5316}" srcOrd="0" destOrd="0" presId="urn:microsoft.com/office/officeart/2005/8/layout/orgChart1"/>
    <dgm:cxn modelId="{65325B80-C5A4-4634-911E-39F4699EF699}" type="presOf" srcId="{81436D59-93B3-4705-9566-183E2A1C2148}" destId="{28BF02EA-4FA1-463C-A16C-0F105E5F78A3}" srcOrd="0" destOrd="0" presId="urn:microsoft.com/office/officeart/2005/8/layout/orgChart1"/>
    <dgm:cxn modelId="{0FDADFE1-90CA-4527-B4B4-852CAA2C0A97}" type="presOf" srcId="{73562B03-8580-4206-8B2A-8F1ABE60B79A}" destId="{7EC736D6-7C75-407B-A21D-391C7F5F1509}" srcOrd="0" destOrd="0" presId="urn:microsoft.com/office/officeart/2005/8/layout/orgChart1"/>
    <dgm:cxn modelId="{E8612760-81B3-40F0-97F1-D9C7217D489C}" type="presOf" srcId="{E486D947-7580-420C-9EA8-83CB4B7D3008}" destId="{010D5B97-C594-4F3F-81DA-82245C392B71}" srcOrd="0" destOrd="0" presId="urn:microsoft.com/office/officeart/2005/8/layout/orgChart1"/>
    <dgm:cxn modelId="{C3A71EB1-F835-48F1-ACC2-6D1279BE0687}" type="presOf" srcId="{702D4F1C-B740-4A9F-BB61-B040B18D9724}" destId="{3C1464AA-4F37-42DC-9581-53873F9E5ADB}" srcOrd="0" destOrd="0" presId="urn:microsoft.com/office/officeart/2005/8/layout/orgChart1"/>
    <dgm:cxn modelId="{31947AC5-BCB7-47C9-ABAB-EEC5A55458F3}" type="presOf" srcId="{0FED9525-6A61-4EE8-A8A8-FE309E52558A}" destId="{D2C579B3-2DE0-4F3A-A158-140621039B21}" srcOrd="1" destOrd="0" presId="urn:microsoft.com/office/officeart/2005/8/layout/orgChart1"/>
    <dgm:cxn modelId="{89ED27D4-98A0-4F1B-A822-B3F545D1864B}" type="presOf" srcId="{2300674D-E55D-46D1-9A21-C318987D0457}" destId="{5FA31F19-608A-4FBE-81FF-F9E1C5FD2992}" srcOrd="0" destOrd="0" presId="urn:microsoft.com/office/officeart/2005/8/layout/orgChart1"/>
    <dgm:cxn modelId="{824B8048-D52F-4B1C-81E7-2623949D179B}" type="presOf" srcId="{146900D5-1145-4D41-99DF-2DF36A777B6D}" destId="{9034370E-B0F2-4261-9A0F-79243A89AEBA}" srcOrd="0" destOrd="0" presId="urn:microsoft.com/office/officeart/2005/8/layout/orgChart1"/>
    <dgm:cxn modelId="{AD564B9B-BF0A-445E-8144-15877D18F29F}" srcId="{0FED9525-6A61-4EE8-A8A8-FE309E52558A}" destId="{E486D947-7580-420C-9EA8-83CB4B7D3008}" srcOrd="1" destOrd="0" parTransId="{88CB51F6-E063-4246-8971-A8A1481965A8}" sibTransId="{ABF55378-D8F7-4913-880C-9341B0CBE325}"/>
    <dgm:cxn modelId="{02BEF32F-37CB-43DE-81EB-896ECB6020C3}" type="presOf" srcId="{2300674D-E55D-46D1-9A21-C318987D0457}" destId="{C0B253E0-2416-4964-AA00-2BE3E2799739}" srcOrd="1" destOrd="0" presId="urn:microsoft.com/office/officeart/2005/8/layout/orgChart1"/>
    <dgm:cxn modelId="{B4F4CA98-57CD-4032-B63F-50386C4C1643}" type="presParOf" srcId="{29F66EA1-62F2-4989-B8DF-59AA19CCDD06}" destId="{7C08FFF3-9828-441B-A0D1-CDA5D9B7FCA8}" srcOrd="0" destOrd="0" presId="urn:microsoft.com/office/officeart/2005/8/layout/orgChart1"/>
    <dgm:cxn modelId="{86FBBD8F-3CF7-4AC1-AAA7-F6B45CB2B3DD}" type="presParOf" srcId="{7C08FFF3-9828-441B-A0D1-CDA5D9B7FCA8}" destId="{60287BCC-54E7-4012-9CA1-85A91E49B62C}" srcOrd="0" destOrd="0" presId="urn:microsoft.com/office/officeart/2005/8/layout/orgChart1"/>
    <dgm:cxn modelId="{FC35C066-8E05-4323-B091-8B6CD2D69C47}" type="presParOf" srcId="{60287BCC-54E7-4012-9CA1-85A91E49B62C}" destId="{CDBABB08-6547-447B-AF24-D23874A6332A}" srcOrd="0" destOrd="0" presId="urn:microsoft.com/office/officeart/2005/8/layout/orgChart1"/>
    <dgm:cxn modelId="{5B28C4E0-2728-48D9-96C1-4C9E0E4694BE}" type="presParOf" srcId="{60287BCC-54E7-4012-9CA1-85A91E49B62C}" destId="{D2C579B3-2DE0-4F3A-A158-140621039B21}" srcOrd="1" destOrd="0" presId="urn:microsoft.com/office/officeart/2005/8/layout/orgChart1"/>
    <dgm:cxn modelId="{CE6DC71A-7D1F-41BC-BE84-9DF9AB24B96F}" type="presParOf" srcId="{7C08FFF3-9828-441B-A0D1-CDA5D9B7FCA8}" destId="{CA11752F-C11F-4846-9AEA-9C8D5D0EF059}" srcOrd="1" destOrd="0" presId="urn:microsoft.com/office/officeart/2005/8/layout/orgChart1"/>
    <dgm:cxn modelId="{F904EC9E-998D-4CFC-9324-C8065887D429}" type="presParOf" srcId="{CA11752F-C11F-4846-9AEA-9C8D5D0EF059}" destId="{FAE203B5-14FD-40C1-9BAA-34F1A8565BAA}" srcOrd="0" destOrd="0" presId="urn:microsoft.com/office/officeart/2005/8/layout/orgChart1"/>
    <dgm:cxn modelId="{5FFB13C2-B740-48AF-8A7F-B660708C43A9}" type="presParOf" srcId="{CA11752F-C11F-4846-9AEA-9C8D5D0EF059}" destId="{2B340B8F-B9E3-499B-85FC-3237984A505F}" srcOrd="1" destOrd="0" presId="urn:microsoft.com/office/officeart/2005/8/layout/orgChart1"/>
    <dgm:cxn modelId="{194E9EB9-9A8D-4112-AA5C-2465D4AA5D92}" type="presParOf" srcId="{2B340B8F-B9E3-499B-85FC-3237984A505F}" destId="{3533EFD3-14A0-497C-85B9-C29CF7809502}" srcOrd="0" destOrd="0" presId="urn:microsoft.com/office/officeart/2005/8/layout/orgChart1"/>
    <dgm:cxn modelId="{79B7980A-076B-4915-96DF-F83131498026}" type="presParOf" srcId="{3533EFD3-14A0-497C-85B9-C29CF7809502}" destId="{010D5B97-C594-4F3F-81DA-82245C392B71}" srcOrd="0" destOrd="0" presId="urn:microsoft.com/office/officeart/2005/8/layout/orgChart1"/>
    <dgm:cxn modelId="{2BA02B31-287D-46CA-9558-AE9DE130E277}" type="presParOf" srcId="{3533EFD3-14A0-497C-85B9-C29CF7809502}" destId="{E50B880C-AC23-4D8A-9763-CEB068E5E8F4}" srcOrd="1" destOrd="0" presId="urn:microsoft.com/office/officeart/2005/8/layout/orgChart1"/>
    <dgm:cxn modelId="{7CBEF972-565C-4C54-AC1E-594257E3E9B2}" type="presParOf" srcId="{2B340B8F-B9E3-499B-85FC-3237984A505F}" destId="{376C8967-ED78-4D72-9CCD-EE7CA11F1DE5}" srcOrd="1" destOrd="0" presId="urn:microsoft.com/office/officeart/2005/8/layout/orgChart1"/>
    <dgm:cxn modelId="{8218F8AA-755B-45E4-BB18-98B9902F1746}" type="presParOf" srcId="{2B340B8F-B9E3-499B-85FC-3237984A505F}" destId="{9D405528-BAB6-403D-B54B-7B180C7BA8DD}" srcOrd="2" destOrd="0" presId="urn:microsoft.com/office/officeart/2005/8/layout/orgChart1"/>
    <dgm:cxn modelId="{DF24A464-13AF-4D6D-937C-FF581333760C}" type="presParOf" srcId="{CA11752F-C11F-4846-9AEA-9C8D5D0EF059}" destId="{28BF02EA-4FA1-463C-A16C-0F105E5F78A3}" srcOrd="2" destOrd="0" presId="urn:microsoft.com/office/officeart/2005/8/layout/orgChart1"/>
    <dgm:cxn modelId="{123A48D3-FEA6-4B47-978E-B0E564A7E89D}" type="presParOf" srcId="{CA11752F-C11F-4846-9AEA-9C8D5D0EF059}" destId="{2FB6926E-FE59-4710-8C64-765E8633800A}" srcOrd="3" destOrd="0" presId="urn:microsoft.com/office/officeart/2005/8/layout/orgChart1"/>
    <dgm:cxn modelId="{989E2146-9884-4258-ABB3-A542B6EF92ED}" type="presParOf" srcId="{2FB6926E-FE59-4710-8C64-765E8633800A}" destId="{0F4C46C2-14EA-495E-938A-004802C37DC1}" srcOrd="0" destOrd="0" presId="urn:microsoft.com/office/officeart/2005/8/layout/orgChart1"/>
    <dgm:cxn modelId="{1C5FFE05-9590-48C1-848C-AA6D81B75C3B}" type="presParOf" srcId="{0F4C46C2-14EA-495E-938A-004802C37DC1}" destId="{397F4FB0-380A-4013-B447-B230E6A4EB3A}" srcOrd="0" destOrd="0" presId="urn:microsoft.com/office/officeart/2005/8/layout/orgChart1"/>
    <dgm:cxn modelId="{21E2E394-6A08-4598-AD32-67E68EAA9E0D}" type="presParOf" srcId="{0F4C46C2-14EA-495E-938A-004802C37DC1}" destId="{FA866C6E-B7B0-432A-B481-AB6631191B93}" srcOrd="1" destOrd="0" presId="urn:microsoft.com/office/officeart/2005/8/layout/orgChart1"/>
    <dgm:cxn modelId="{278ACFB3-9E9F-4796-BDF0-EED5F39379D1}" type="presParOf" srcId="{2FB6926E-FE59-4710-8C64-765E8633800A}" destId="{79831BD6-39F1-473F-BA40-D86E3EA4B05D}" srcOrd="1" destOrd="0" presId="urn:microsoft.com/office/officeart/2005/8/layout/orgChart1"/>
    <dgm:cxn modelId="{0F1F18B1-D52F-4901-BD96-CA24140337C1}" type="presParOf" srcId="{79831BD6-39F1-473F-BA40-D86E3EA4B05D}" destId="{9034370E-B0F2-4261-9A0F-79243A89AEBA}" srcOrd="0" destOrd="0" presId="urn:microsoft.com/office/officeart/2005/8/layout/orgChart1"/>
    <dgm:cxn modelId="{DD34CA83-587D-470A-8E3E-C18163F90D95}" type="presParOf" srcId="{79831BD6-39F1-473F-BA40-D86E3EA4B05D}" destId="{849145C5-09C1-48EC-A0B5-9288D1282523}" srcOrd="1" destOrd="0" presId="urn:microsoft.com/office/officeart/2005/8/layout/orgChart1"/>
    <dgm:cxn modelId="{C0F76CAE-DB07-4A5D-9AC8-40382C99DEF1}" type="presParOf" srcId="{849145C5-09C1-48EC-A0B5-9288D1282523}" destId="{421047C4-C322-4121-BBD9-8C45AF7EDF06}" srcOrd="0" destOrd="0" presId="urn:microsoft.com/office/officeart/2005/8/layout/orgChart1"/>
    <dgm:cxn modelId="{C81968D8-20FF-49B7-9B07-5A1CBCBECA68}" type="presParOf" srcId="{421047C4-C322-4121-BBD9-8C45AF7EDF06}" destId="{5FA31F19-608A-4FBE-81FF-F9E1C5FD2992}" srcOrd="0" destOrd="0" presId="urn:microsoft.com/office/officeart/2005/8/layout/orgChart1"/>
    <dgm:cxn modelId="{264284F5-55DD-4FC4-8EA6-DCAECD3B6275}" type="presParOf" srcId="{421047C4-C322-4121-BBD9-8C45AF7EDF06}" destId="{C0B253E0-2416-4964-AA00-2BE3E2799739}" srcOrd="1" destOrd="0" presId="urn:microsoft.com/office/officeart/2005/8/layout/orgChart1"/>
    <dgm:cxn modelId="{4ACFAAA4-AB95-429F-8177-AC8F2692F8B8}" type="presParOf" srcId="{849145C5-09C1-48EC-A0B5-9288D1282523}" destId="{B3739143-806C-47C9-86F3-F995ABFB9207}" srcOrd="1" destOrd="0" presId="urn:microsoft.com/office/officeart/2005/8/layout/orgChart1"/>
    <dgm:cxn modelId="{7C330C63-57AC-402B-A898-E0BDCBAE3D06}" type="presParOf" srcId="{849145C5-09C1-48EC-A0B5-9288D1282523}" destId="{2602CAFD-1C04-44E2-B035-AA1C94B3E1DC}" srcOrd="2" destOrd="0" presId="urn:microsoft.com/office/officeart/2005/8/layout/orgChart1"/>
    <dgm:cxn modelId="{B7102536-0C9E-4D61-A7DB-D4594C03A3BC}" type="presParOf" srcId="{79831BD6-39F1-473F-BA40-D86E3EA4B05D}" destId="{F6412B58-44C3-4905-85A4-09148AAAACDB}" srcOrd="2" destOrd="0" presId="urn:microsoft.com/office/officeart/2005/8/layout/orgChart1"/>
    <dgm:cxn modelId="{EEE31176-EFC0-47D6-B5A4-AF5B36F7CB08}" type="presParOf" srcId="{79831BD6-39F1-473F-BA40-D86E3EA4B05D}" destId="{9B469A58-3F7D-4601-9365-176C8A465B70}" srcOrd="3" destOrd="0" presId="urn:microsoft.com/office/officeart/2005/8/layout/orgChart1"/>
    <dgm:cxn modelId="{48B10480-EF43-4D86-8E51-C45A5E51F2F9}" type="presParOf" srcId="{9B469A58-3F7D-4601-9365-176C8A465B70}" destId="{F5AAA87E-4340-4743-94BC-EE05CA08B1AE}" srcOrd="0" destOrd="0" presId="urn:microsoft.com/office/officeart/2005/8/layout/orgChart1"/>
    <dgm:cxn modelId="{009248AC-F2B9-44CE-8A25-CEF22692AA6F}" type="presParOf" srcId="{F5AAA87E-4340-4743-94BC-EE05CA08B1AE}" destId="{B38E581D-3D2E-43D4-9293-639E66EA5316}" srcOrd="0" destOrd="0" presId="urn:microsoft.com/office/officeart/2005/8/layout/orgChart1"/>
    <dgm:cxn modelId="{212937BC-B188-4CDB-AD25-EFD78200CA71}" type="presParOf" srcId="{F5AAA87E-4340-4743-94BC-EE05CA08B1AE}" destId="{BB1FD036-72AD-42C3-9B35-612F3D287B5F}" srcOrd="1" destOrd="0" presId="urn:microsoft.com/office/officeart/2005/8/layout/orgChart1"/>
    <dgm:cxn modelId="{E642A33E-44AB-4B6A-81DC-65ED2B2D101F}" type="presParOf" srcId="{9B469A58-3F7D-4601-9365-176C8A465B70}" destId="{82C134A9-4C2E-4240-A1B2-441922FD3B6C}" srcOrd="1" destOrd="0" presId="urn:microsoft.com/office/officeart/2005/8/layout/orgChart1"/>
    <dgm:cxn modelId="{16EABB53-20BE-45EF-8E5C-4C55B03AB02E}" type="presParOf" srcId="{9B469A58-3F7D-4601-9365-176C8A465B70}" destId="{CB8C688F-8A00-455C-8102-9BBCAD7825AE}" srcOrd="2" destOrd="0" presId="urn:microsoft.com/office/officeart/2005/8/layout/orgChart1"/>
    <dgm:cxn modelId="{937CFD64-1F87-4383-9545-1AF750F72653}" type="presParOf" srcId="{79831BD6-39F1-473F-BA40-D86E3EA4B05D}" destId="{7EC736D6-7C75-407B-A21D-391C7F5F1509}" srcOrd="4" destOrd="0" presId="urn:microsoft.com/office/officeart/2005/8/layout/orgChart1"/>
    <dgm:cxn modelId="{79486F5C-EE74-4F52-A8D1-287CB5FBCEF3}" type="presParOf" srcId="{79831BD6-39F1-473F-BA40-D86E3EA4B05D}" destId="{9C90F821-32B4-46C0-84B3-C8633CD39F3F}" srcOrd="5" destOrd="0" presId="urn:microsoft.com/office/officeart/2005/8/layout/orgChart1"/>
    <dgm:cxn modelId="{E77E80A1-B19A-42DE-A405-B60E333AE346}" type="presParOf" srcId="{9C90F821-32B4-46C0-84B3-C8633CD39F3F}" destId="{ABAF217A-A09F-403A-8C5B-0B003CC556F3}" srcOrd="0" destOrd="0" presId="urn:microsoft.com/office/officeart/2005/8/layout/orgChart1"/>
    <dgm:cxn modelId="{900AF4D0-A290-4B88-A5E2-0C44F9BF8827}" type="presParOf" srcId="{ABAF217A-A09F-403A-8C5B-0B003CC556F3}" destId="{3C1464AA-4F37-42DC-9581-53873F9E5ADB}" srcOrd="0" destOrd="0" presId="urn:microsoft.com/office/officeart/2005/8/layout/orgChart1"/>
    <dgm:cxn modelId="{E2987AEE-FD57-4FD9-B32A-7DA0909FB452}" type="presParOf" srcId="{ABAF217A-A09F-403A-8C5B-0B003CC556F3}" destId="{752918CF-3E5F-45B7-BBE8-5854D5C5F275}" srcOrd="1" destOrd="0" presId="urn:microsoft.com/office/officeart/2005/8/layout/orgChart1"/>
    <dgm:cxn modelId="{8CDC7A15-4BBD-4112-9245-7F351AA40709}" type="presParOf" srcId="{9C90F821-32B4-46C0-84B3-C8633CD39F3F}" destId="{DBEBC908-6E57-4065-BD5C-3A3C34F7C156}" srcOrd="1" destOrd="0" presId="urn:microsoft.com/office/officeart/2005/8/layout/orgChart1"/>
    <dgm:cxn modelId="{C9E850FE-0584-4747-B258-FE00C5876AD0}" type="presParOf" srcId="{9C90F821-32B4-46C0-84B3-C8633CD39F3F}" destId="{1FEB2909-DB4C-4062-891D-6B0882BE2756}" srcOrd="2" destOrd="0" presId="urn:microsoft.com/office/officeart/2005/8/layout/orgChart1"/>
    <dgm:cxn modelId="{21866C4A-3DE0-4715-88D7-61BFA254E6C9}" type="presParOf" srcId="{2FB6926E-FE59-4710-8C64-765E8633800A}" destId="{DD3115DE-014B-4B8E-8CCB-BFA0E0529091}" srcOrd="2" destOrd="0" presId="urn:microsoft.com/office/officeart/2005/8/layout/orgChart1"/>
    <dgm:cxn modelId="{3959E853-D68C-4927-BDF9-7859BD5A0BCD}" type="presParOf" srcId="{CA11752F-C11F-4846-9AEA-9C8D5D0EF059}" destId="{0C655AF0-C7D9-4B1C-9B5C-E27DD1CB8054}" srcOrd="4" destOrd="0" presId="urn:microsoft.com/office/officeart/2005/8/layout/orgChart1"/>
    <dgm:cxn modelId="{A992F9B6-6D04-49B6-A088-25A25C9F42F4}" type="presParOf" srcId="{CA11752F-C11F-4846-9AEA-9C8D5D0EF059}" destId="{84D2187C-245B-4D32-83E0-49DF2F0DEEAA}" srcOrd="5" destOrd="0" presId="urn:microsoft.com/office/officeart/2005/8/layout/orgChart1"/>
    <dgm:cxn modelId="{8AB03D2D-2C51-461D-89C2-263FE3C33E8D}" type="presParOf" srcId="{84D2187C-245B-4D32-83E0-49DF2F0DEEAA}" destId="{B03C0BBD-26E0-4DCC-9740-80F346D2D7DE}" srcOrd="0" destOrd="0" presId="urn:microsoft.com/office/officeart/2005/8/layout/orgChart1"/>
    <dgm:cxn modelId="{68A10915-94DE-4730-BCC0-88D80F72E14F}" type="presParOf" srcId="{B03C0BBD-26E0-4DCC-9740-80F346D2D7DE}" destId="{01853F4E-4A3F-4A75-B186-925EBD62966D}" srcOrd="0" destOrd="0" presId="urn:microsoft.com/office/officeart/2005/8/layout/orgChart1"/>
    <dgm:cxn modelId="{5ADE5555-11D2-41B0-8D09-50C283D2A57E}" type="presParOf" srcId="{B03C0BBD-26E0-4DCC-9740-80F346D2D7DE}" destId="{6B7F5A51-4BE3-4B54-9C8B-EB3A5DBD4F6E}" srcOrd="1" destOrd="0" presId="urn:microsoft.com/office/officeart/2005/8/layout/orgChart1"/>
    <dgm:cxn modelId="{99A6C8DC-610D-429B-AE21-B1F5B86A1C39}" type="presParOf" srcId="{84D2187C-245B-4D32-83E0-49DF2F0DEEAA}" destId="{396BFBA0-E855-4DB3-A8F9-233F3D5B6C6C}" srcOrd="1" destOrd="0" presId="urn:microsoft.com/office/officeart/2005/8/layout/orgChart1"/>
    <dgm:cxn modelId="{F318DA61-AF61-4CC2-BEE4-2FCFA77749F0}" type="presParOf" srcId="{84D2187C-245B-4D32-83E0-49DF2F0DEEAA}" destId="{0E47EBCA-BFCC-4D4E-8D89-CDC3C8931364}" srcOrd="2" destOrd="0" presId="urn:microsoft.com/office/officeart/2005/8/layout/orgChart1"/>
    <dgm:cxn modelId="{45CF076D-4C81-44B4-9B7F-D650DE24C547}" type="presParOf" srcId="{7C08FFF3-9828-441B-A0D1-CDA5D9B7FCA8}" destId="{776048E5-E2D3-4A8E-8F2F-86637EDE4247}" srcOrd="2" destOrd="0" presId="urn:microsoft.com/office/officeart/2005/8/layout/orgChart1"/>
    <dgm:cxn modelId="{BA8B0AE9-8C6B-4252-9EB9-38751C55EC6F}" type="presParOf" srcId="{776048E5-E2D3-4A8E-8F2F-86637EDE4247}" destId="{2B88C858-1286-42A7-9602-5C6C32144939}" srcOrd="0" destOrd="0" presId="urn:microsoft.com/office/officeart/2005/8/layout/orgChart1"/>
    <dgm:cxn modelId="{01E2FE63-5531-40CE-A6AD-AD1AD343300A}" type="presParOf" srcId="{776048E5-E2D3-4A8E-8F2F-86637EDE4247}" destId="{9E257719-BDC0-4D77-B007-A160DFBEB7E0}" srcOrd="1" destOrd="0" presId="urn:microsoft.com/office/officeart/2005/8/layout/orgChart1"/>
    <dgm:cxn modelId="{D9670B09-165A-41D8-8DA9-CEAEBB9F05F1}" type="presParOf" srcId="{9E257719-BDC0-4D77-B007-A160DFBEB7E0}" destId="{3F42F1C0-6199-4058-B168-43B02C2BD693}" srcOrd="0" destOrd="0" presId="urn:microsoft.com/office/officeart/2005/8/layout/orgChart1"/>
    <dgm:cxn modelId="{104A52D3-9D5E-4CD9-A2F0-299C83710F7D}" type="presParOf" srcId="{3F42F1C0-6199-4058-B168-43B02C2BD693}" destId="{054475D1-AC94-4B32-A80B-B00CE64BB380}" srcOrd="0" destOrd="0" presId="urn:microsoft.com/office/officeart/2005/8/layout/orgChart1"/>
    <dgm:cxn modelId="{24BD87FE-9C86-494A-ACEC-6689C0B361AE}" type="presParOf" srcId="{3F42F1C0-6199-4058-B168-43B02C2BD693}" destId="{01B6B228-02A7-4EF0-8313-45A59E54360C}" srcOrd="1" destOrd="0" presId="urn:microsoft.com/office/officeart/2005/8/layout/orgChart1"/>
    <dgm:cxn modelId="{82B0BD95-7E32-451C-886D-401BCD3C36EE}" type="presParOf" srcId="{9E257719-BDC0-4D77-B007-A160DFBEB7E0}" destId="{2592C750-6963-4CFB-BEDD-17632AAADD1E}" srcOrd="1" destOrd="0" presId="urn:microsoft.com/office/officeart/2005/8/layout/orgChart1"/>
    <dgm:cxn modelId="{BBE902B0-FBB2-492C-905D-3AA3D7B55603}" type="presParOf" srcId="{9E257719-BDC0-4D77-B007-A160DFBEB7E0}" destId="{AC41E119-B936-4A16-908B-77608862C637}"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8C858-1286-42A7-9602-5C6C32144939}">
      <dsp:nvSpPr>
        <dsp:cNvPr id="0" name=""/>
        <dsp:cNvSpPr/>
      </dsp:nvSpPr>
      <dsp:spPr>
        <a:xfrm>
          <a:off x="7852694" y="1626697"/>
          <a:ext cx="340786" cy="1492969"/>
        </a:xfrm>
        <a:custGeom>
          <a:avLst/>
          <a:gdLst/>
          <a:ahLst/>
          <a:cxnLst/>
          <a:rect l="0" t="0" r="0" b="0"/>
          <a:pathLst>
            <a:path>
              <a:moveTo>
                <a:pt x="340786" y="0"/>
              </a:moveTo>
              <a:lnTo>
                <a:pt x="340786" y="1492969"/>
              </a:lnTo>
              <a:lnTo>
                <a:pt x="0" y="149296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C655AF0-C7D9-4B1C-9B5C-E27DD1CB8054}">
      <dsp:nvSpPr>
        <dsp:cNvPr id="0" name=""/>
        <dsp:cNvSpPr/>
      </dsp:nvSpPr>
      <dsp:spPr>
        <a:xfrm>
          <a:off x="8193481" y="1626697"/>
          <a:ext cx="3927160" cy="2985939"/>
        </a:xfrm>
        <a:custGeom>
          <a:avLst/>
          <a:gdLst/>
          <a:ahLst/>
          <a:cxnLst/>
          <a:rect l="0" t="0" r="0" b="0"/>
          <a:pathLst>
            <a:path>
              <a:moveTo>
                <a:pt x="0" y="0"/>
              </a:moveTo>
              <a:lnTo>
                <a:pt x="0" y="2645153"/>
              </a:lnTo>
              <a:lnTo>
                <a:pt x="3927160" y="2645153"/>
              </a:lnTo>
              <a:lnTo>
                <a:pt x="3927160" y="298593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EC736D6-7C75-407B-A21D-391C7F5F1509}">
      <dsp:nvSpPr>
        <dsp:cNvPr id="0" name=""/>
        <dsp:cNvSpPr/>
      </dsp:nvSpPr>
      <dsp:spPr>
        <a:xfrm>
          <a:off x="8193481" y="6235431"/>
          <a:ext cx="3927160" cy="681573"/>
        </a:xfrm>
        <a:custGeom>
          <a:avLst/>
          <a:gdLst/>
          <a:ahLst/>
          <a:cxnLst/>
          <a:rect l="0" t="0" r="0" b="0"/>
          <a:pathLst>
            <a:path>
              <a:moveTo>
                <a:pt x="0" y="0"/>
              </a:moveTo>
              <a:lnTo>
                <a:pt x="0" y="340786"/>
              </a:lnTo>
              <a:lnTo>
                <a:pt x="3927160" y="340786"/>
              </a:lnTo>
              <a:lnTo>
                <a:pt x="3927160" y="68157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6412B58-44C3-4905-85A4-09148AAAACDB}">
      <dsp:nvSpPr>
        <dsp:cNvPr id="0" name=""/>
        <dsp:cNvSpPr/>
      </dsp:nvSpPr>
      <dsp:spPr>
        <a:xfrm>
          <a:off x="8147761" y="6235431"/>
          <a:ext cx="91440" cy="681573"/>
        </a:xfrm>
        <a:custGeom>
          <a:avLst/>
          <a:gdLst/>
          <a:ahLst/>
          <a:cxnLst/>
          <a:rect l="0" t="0" r="0" b="0"/>
          <a:pathLst>
            <a:path>
              <a:moveTo>
                <a:pt x="45720" y="0"/>
              </a:moveTo>
              <a:lnTo>
                <a:pt x="45720" y="68157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034370E-B0F2-4261-9A0F-79243A89AEBA}">
      <dsp:nvSpPr>
        <dsp:cNvPr id="0" name=""/>
        <dsp:cNvSpPr/>
      </dsp:nvSpPr>
      <dsp:spPr>
        <a:xfrm>
          <a:off x="4284853" y="6235431"/>
          <a:ext cx="3908627" cy="685477"/>
        </a:xfrm>
        <a:custGeom>
          <a:avLst/>
          <a:gdLst/>
          <a:ahLst/>
          <a:cxnLst/>
          <a:rect l="0" t="0" r="0" b="0"/>
          <a:pathLst>
            <a:path>
              <a:moveTo>
                <a:pt x="3908627" y="0"/>
              </a:moveTo>
              <a:lnTo>
                <a:pt x="3908627" y="344690"/>
              </a:lnTo>
              <a:lnTo>
                <a:pt x="0" y="344690"/>
              </a:lnTo>
              <a:lnTo>
                <a:pt x="0" y="68547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8BF02EA-4FA1-463C-A16C-0F105E5F78A3}">
      <dsp:nvSpPr>
        <dsp:cNvPr id="0" name=""/>
        <dsp:cNvSpPr/>
      </dsp:nvSpPr>
      <dsp:spPr>
        <a:xfrm>
          <a:off x="8147761" y="1626697"/>
          <a:ext cx="91440" cy="2985939"/>
        </a:xfrm>
        <a:custGeom>
          <a:avLst/>
          <a:gdLst/>
          <a:ahLst/>
          <a:cxnLst/>
          <a:rect l="0" t="0" r="0" b="0"/>
          <a:pathLst>
            <a:path>
              <a:moveTo>
                <a:pt x="45720" y="0"/>
              </a:moveTo>
              <a:lnTo>
                <a:pt x="45720" y="298593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AE203B5-14FD-40C1-9BAA-34F1A8565BAA}">
      <dsp:nvSpPr>
        <dsp:cNvPr id="0" name=""/>
        <dsp:cNvSpPr/>
      </dsp:nvSpPr>
      <dsp:spPr>
        <a:xfrm>
          <a:off x="4266321" y="1626697"/>
          <a:ext cx="3927160" cy="2985939"/>
        </a:xfrm>
        <a:custGeom>
          <a:avLst/>
          <a:gdLst/>
          <a:ahLst/>
          <a:cxnLst/>
          <a:rect l="0" t="0" r="0" b="0"/>
          <a:pathLst>
            <a:path>
              <a:moveTo>
                <a:pt x="3927160" y="0"/>
              </a:moveTo>
              <a:lnTo>
                <a:pt x="3927160" y="2645153"/>
              </a:lnTo>
              <a:lnTo>
                <a:pt x="0" y="2645153"/>
              </a:lnTo>
              <a:lnTo>
                <a:pt x="0" y="298593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CDBABB08-6547-447B-AF24-D23874A6332A}">
      <dsp:nvSpPr>
        <dsp:cNvPr id="0" name=""/>
        <dsp:cNvSpPr/>
      </dsp:nvSpPr>
      <dsp:spPr>
        <a:xfrm>
          <a:off x="6570688" y="3904"/>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smtClean="0">
              <a:solidFill>
                <a:schemeClr val="tx1"/>
              </a:solidFill>
              <a:latin typeface="Segoe UI" panose="020B0502040204020203" pitchFamily="34" charset="0"/>
              <a:cs typeface="Segoe UI" panose="020B0502040204020203" pitchFamily="34" charset="0"/>
            </a:rPr>
            <a:t>Aptitudes acquises en travaillant à </a:t>
          </a:r>
          <a:r>
            <a:rPr lang="fr-CA" sz="2900" kern="1200" dirty="0" err="1" smtClean="0">
              <a:solidFill>
                <a:schemeClr val="tx1"/>
              </a:solidFill>
              <a:latin typeface="Segoe UI" panose="020B0502040204020203" pitchFamily="34" charset="0"/>
              <a:cs typeface="Segoe UI" panose="020B0502040204020203" pitchFamily="34" charset="0"/>
            </a:rPr>
            <a:t>Adaptech</a:t>
          </a:r>
          <a:endParaRPr lang="en-US" sz="2900" kern="1200" dirty="0">
            <a:solidFill>
              <a:schemeClr val="tx1"/>
            </a:solidFill>
            <a:latin typeface="Segoe UI" panose="020B0502040204020203" pitchFamily="34" charset="0"/>
            <a:cs typeface="Segoe UI" panose="020B0502040204020203" pitchFamily="34" charset="0"/>
          </a:endParaRPr>
        </a:p>
      </dsp:txBody>
      <dsp:txXfrm>
        <a:off x="6570688" y="3904"/>
        <a:ext cx="3245586" cy="1622793"/>
      </dsp:txXfrm>
    </dsp:sp>
    <dsp:sp modelId="{010D5B97-C594-4F3F-81DA-82245C392B71}">
      <dsp:nvSpPr>
        <dsp:cNvPr id="0" name=""/>
        <dsp:cNvSpPr/>
      </dsp:nvSpPr>
      <dsp:spPr>
        <a:xfrm>
          <a:off x="2643527" y="4612637"/>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a:solidFill>
                <a:schemeClr val="tx1"/>
              </a:solidFill>
              <a:latin typeface="Segoe UI" panose="020B0502040204020203" pitchFamily="34" charset="0"/>
              <a:cs typeface="Segoe UI" panose="020B0502040204020203" pitchFamily="34" charset="0"/>
            </a:rPr>
            <a:t>Esprit critique</a:t>
          </a:r>
          <a:endParaRPr lang="en-US" sz="2900" kern="1200" dirty="0">
            <a:solidFill>
              <a:schemeClr val="tx1"/>
            </a:solidFill>
            <a:latin typeface="Segoe UI" panose="020B0502040204020203" pitchFamily="34" charset="0"/>
            <a:cs typeface="Segoe UI" panose="020B0502040204020203" pitchFamily="34" charset="0"/>
          </a:endParaRPr>
        </a:p>
      </dsp:txBody>
      <dsp:txXfrm>
        <a:off x="2643527" y="4612637"/>
        <a:ext cx="3245586" cy="1622793"/>
      </dsp:txXfrm>
    </dsp:sp>
    <dsp:sp modelId="{397F4FB0-380A-4013-B447-B230E6A4EB3A}">
      <dsp:nvSpPr>
        <dsp:cNvPr id="0" name=""/>
        <dsp:cNvSpPr/>
      </dsp:nvSpPr>
      <dsp:spPr>
        <a:xfrm>
          <a:off x="6570688" y="4612637"/>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smtClean="0">
              <a:solidFill>
                <a:schemeClr val="tx1"/>
              </a:solidFill>
              <a:latin typeface="Segoe UI" panose="020B0502040204020203" pitchFamily="34" charset="0"/>
              <a:cs typeface="Segoe UI" panose="020B0502040204020203" pitchFamily="34" charset="0"/>
            </a:rPr>
            <a:t>Compétences spécifiques</a:t>
          </a:r>
          <a:endParaRPr lang="en-US" sz="2900" kern="1200" dirty="0">
            <a:solidFill>
              <a:schemeClr val="tx1"/>
            </a:solidFill>
            <a:latin typeface="Segoe UI" panose="020B0502040204020203" pitchFamily="34" charset="0"/>
            <a:cs typeface="Segoe UI" panose="020B0502040204020203" pitchFamily="34" charset="0"/>
          </a:endParaRPr>
        </a:p>
      </dsp:txBody>
      <dsp:txXfrm>
        <a:off x="6570688" y="4612637"/>
        <a:ext cx="3245586" cy="1622793"/>
      </dsp:txXfrm>
    </dsp:sp>
    <dsp:sp modelId="{5FA31F19-608A-4FBE-81FF-F9E1C5FD2992}">
      <dsp:nvSpPr>
        <dsp:cNvPr id="0" name=""/>
        <dsp:cNvSpPr/>
      </dsp:nvSpPr>
      <dsp:spPr>
        <a:xfrm>
          <a:off x="2662060" y="6920908"/>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a:solidFill>
                <a:schemeClr val="tx1"/>
              </a:solidFill>
              <a:latin typeface="Segoe UI" panose="020B0502040204020203" pitchFamily="34" charset="0"/>
              <a:cs typeface="Segoe UI" panose="020B0502040204020203" pitchFamily="34" charset="0"/>
            </a:rPr>
            <a:t>Utilisation de logiciels spécialisés (Excel, SPSS)</a:t>
          </a:r>
          <a:endParaRPr lang="en-US" sz="2900" kern="1200" dirty="0">
            <a:solidFill>
              <a:schemeClr val="tx1"/>
            </a:solidFill>
            <a:latin typeface="Segoe UI" panose="020B0502040204020203" pitchFamily="34" charset="0"/>
            <a:cs typeface="Segoe UI" panose="020B0502040204020203" pitchFamily="34" charset="0"/>
          </a:endParaRPr>
        </a:p>
      </dsp:txBody>
      <dsp:txXfrm>
        <a:off x="2662060" y="6920908"/>
        <a:ext cx="3245586" cy="1622793"/>
      </dsp:txXfrm>
    </dsp:sp>
    <dsp:sp modelId="{B38E581D-3D2E-43D4-9293-639E66EA5316}">
      <dsp:nvSpPr>
        <dsp:cNvPr id="0" name=""/>
        <dsp:cNvSpPr/>
      </dsp:nvSpPr>
      <dsp:spPr>
        <a:xfrm>
          <a:off x="6570688" y="6917004"/>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a:solidFill>
                <a:schemeClr val="tx1"/>
              </a:solidFill>
              <a:latin typeface="Segoe UI" panose="020B0502040204020203" pitchFamily="34" charset="0"/>
              <a:cs typeface="Segoe UI" panose="020B0502040204020203" pitchFamily="34" charset="0"/>
            </a:rPr>
            <a:t>Rédaction scientifique</a:t>
          </a:r>
          <a:endParaRPr lang="en-US" sz="2900" kern="1200" dirty="0">
            <a:solidFill>
              <a:schemeClr val="tx1"/>
            </a:solidFill>
            <a:latin typeface="Segoe UI" panose="020B0502040204020203" pitchFamily="34" charset="0"/>
            <a:cs typeface="Segoe UI" panose="020B0502040204020203" pitchFamily="34" charset="0"/>
          </a:endParaRPr>
        </a:p>
      </dsp:txBody>
      <dsp:txXfrm>
        <a:off x="6570688" y="6917004"/>
        <a:ext cx="3245586" cy="1622793"/>
      </dsp:txXfrm>
    </dsp:sp>
    <dsp:sp modelId="{3C1464AA-4F37-42DC-9581-53873F9E5ADB}">
      <dsp:nvSpPr>
        <dsp:cNvPr id="0" name=""/>
        <dsp:cNvSpPr/>
      </dsp:nvSpPr>
      <dsp:spPr>
        <a:xfrm>
          <a:off x="10497848" y="6917004"/>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smtClean="0">
              <a:solidFill>
                <a:schemeClr val="tx1"/>
              </a:solidFill>
              <a:latin typeface="Segoe UI" panose="020B0502040204020203" pitchFamily="34" charset="0"/>
              <a:cs typeface="Segoe UI" panose="020B0502040204020203" pitchFamily="34" charset="0"/>
            </a:rPr>
            <a:t>Entrée et codage de données</a:t>
          </a:r>
          <a:endParaRPr lang="en-US" sz="2900" kern="1200" dirty="0">
            <a:solidFill>
              <a:schemeClr val="tx1"/>
            </a:solidFill>
            <a:latin typeface="Segoe UI" panose="020B0502040204020203" pitchFamily="34" charset="0"/>
            <a:cs typeface="Segoe UI" panose="020B0502040204020203" pitchFamily="34" charset="0"/>
          </a:endParaRPr>
        </a:p>
      </dsp:txBody>
      <dsp:txXfrm>
        <a:off x="10497848" y="6917004"/>
        <a:ext cx="3245586" cy="1622793"/>
      </dsp:txXfrm>
    </dsp:sp>
    <dsp:sp modelId="{01853F4E-4A3F-4A75-B186-925EBD62966D}">
      <dsp:nvSpPr>
        <dsp:cNvPr id="0" name=""/>
        <dsp:cNvSpPr/>
      </dsp:nvSpPr>
      <dsp:spPr>
        <a:xfrm>
          <a:off x="10497848" y="4612637"/>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a:solidFill>
                <a:schemeClr val="tx1"/>
              </a:solidFill>
              <a:latin typeface="Segoe UI" panose="020B0502040204020203" pitchFamily="34" charset="0"/>
              <a:cs typeface="Segoe UI" panose="020B0502040204020203" pitchFamily="34" charset="0"/>
            </a:rPr>
            <a:t>Vulgarisation de projets complexes</a:t>
          </a:r>
          <a:endParaRPr lang="en-US" sz="2900" kern="1200" dirty="0">
            <a:solidFill>
              <a:schemeClr val="tx1"/>
            </a:solidFill>
            <a:latin typeface="Segoe UI" panose="020B0502040204020203" pitchFamily="34" charset="0"/>
            <a:cs typeface="Segoe UI" panose="020B0502040204020203" pitchFamily="34" charset="0"/>
          </a:endParaRPr>
        </a:p>
      </dsp:txBody>
      <dsp:txXfrm>
        <a:off x="10497848" y="4612637"/>
        <a:ext cx="3245586" cy="1622793"/>
      </dsp:txXfrm>
    </dsp:sp>
    <dsp:sp modelId="{054475D1-AC94-4B32-A80B-B00CE64BB380}">
      <dsp:nvSpPr>
        <dsp:cNvPr id="0" name=""/>
        <dsp:cNvSpPr/>
      </dsp:nvSpPr>
      <dsp:spPr>
        <a:xfrm>
          <a:off x="4607108" y="2308270"/>
          <a:ext cx="3245586" cy="1622793"/>
        </a:xfrm>
        <a:prstGeom prst="rect">
          <a:avLst/>
        </a:prstGeom>
        <a:solidFill>
          <a:srgbClr val="E6EDF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CA" sz="2900" kern="1200" dirty="0">
              <a:solidFill>
                <a:schemeClr val="tx1"/>
              </a:solidFill>
              <a:latin typeface="Segoe UI" panose="020B0502040204020203" pitchFamily="34" charset="0"/>
              <a:cs typeface="Segoe UI" panose="020B0502040204020203" pitchFamily="34" charset="0"/>
            </a:rPr>
            <a:t>Flexibilité et habilité à travailler en équipe</a:t>
          </a:r>
          <a:endParaRPr lang="en-US" sz="2900" kern="1200" dirty="0">
            <a:solidFill>
              <a:schemeClr val="tx1"/>
            </a:solidFill>
            <a:latin typeface="Segoe UI" panose="020B0502040204020203" pitchFamily="34" charset="0"/>
            <a:cs typeface="Segoe UI" panose="020B0502040204020203" pitchFamily="34" charset="0"/>
          </a:endParaRPr>
        </a:p>
      </dsp:txBody>
      <dsp:txXfrm>
        <a:off x="4607108" y="2308270"/>
        <a:ext cx="3245586" cy="16227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31205" y="0"/>
            <a:ext cx="4003296"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659881"/>
            <a:ext cx="4001722"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31205" y="6659881"/>
            <a:ext cx="4003296"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CFEFCFC5-CC88-474C-82F8-0CFE4F00D9DB}" type="slidenum">
              <a:rPr lang="fr-CA" altLang="fr-FR"/>
              <a:pPr>
                <a:defRPr/>
              </a:pPr>
              <a:t>‹#›</a:t>
            </a:fld>
            <a:endParaRPr lang="fr-CA" altLang="fr-FR"/>
          </a:p>
        </p:txBody>
      </p:sp>
    </p:spTree>
    <p:extLst>
      <p:ext uri="{BB962C8B-B14F-4D97-AF65-F5344CB8AC3E}">
        <p14:creationId xmlns:p14="http://schemas.microsoft.com/office/powerpoint/2010/main" val="890427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34355"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2052" name="Rectangle 4"/>
          <p:cNvSpPr>
            <a:spLocks noGrp="1" noRot="1" noChangeAspect="1" noChangeArrowheads="1" noTextEdit="1"/>
          </p:cNvSpPr>
          <p:nvPr>
            <p:ph type="sldImg" idx="2"/>
          </p:nvPr>
        </p:nvSpPr>
        <p:spPr bwMode="auto">
          <a:xfrm>
            <a:off x="2867025" y="525463"/>
            <a:ext cx="3503613"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31058" y="3329940"/>
            <a:ext cx="6773961" cy="3154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34355"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313FB8-FFF3-425F-9AA8-EFC59C13A4D6}" type="slidenum">
              <a:rPr lang="fr-CA" altLang="fr-FR"/>
              <a:pPr>
                <a:defRPr/>
              </a:pPr>
              <a:t>‹#›</a:t>
            </a:fld>
            <a:endParaRPr lang="fr-CA" altLang="fr-FR"/>
          </a:p>
        </p:txBody>
      </p:sp>
    </p:spTree>
    <p:extLst>
      <p:ext uri="{BB962C8B-B14F-4D97-AF65-F5344CB8AC3E}">
        <p14:creationId xmlns:p14="http://schemas.microsoft.com/office/powerpoint/2010/main" val="314113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800" kern="1200">
        <a:solidFill>
          <a:schemeClr val="tx1"/>
        </a:solidFill>
        <a:latin typeface="Times New Roman" pitchFamily="18" charset="0"/>
        <a:ea typeface="+mn-ea"/>
        <a:cs typeface="+mn-cs"/>
      </a:defRPr>
    </a:lvl1pPr>
    <a:lvl2pPr marL="1812850" algn="l" rtl="0" eaLnBrk="0" fontAlgn="base" hangingPunct="0">
      <a:spcBef>
        <a:spcPct val="30000"/>
      </a:spcBef>
      <a:spcAft>
        <a:spcPct val="0"/>
      </a:spcAft>
      <a:defRPr sz="4800" kern="1200">
        <a:solidFill>
          <a:schemeClr val="tx1"/>
        </a:solidFill>
        <a:latin typeface="Times New Roman" pitchFamily="18" charset="0"/>
        <a:ea typeface="+mn-ea"/>
        <a:cs typeface="+mn-cs"/>
      </a:defRPr>
    </a:lvl2pPr>
    <a:lvl3pPr marL="3625700" algn="l" rtl="0" eaLnBrk="0" fontAlgn="base" hangingPunct="0">
      <a:spcBef>
        <a:spcPct val="30000"/>
      </a:spcBef>
      <a:spcAft>
        <a:spcPct val="0"/>
      </a:spcAft>
      <a:defRPr sz="4800" kern="1200">
        <a:solidFill>
          <a:schemeClr val="tx1"/>
        </a:solidFill>
        <a:latin typeface="Times New Roman" pitchFamily="18" charset="0"/>
        <a:ea typeface="+mn-ea"/>
        <a:cs typeface="+mn-cs"/>
      </a:defRPr>
    </a:lvl3pPr>
    <a:lvl4pPr marL="5439766" algn="l" rtl="0" eaLnBrk="0" fontAlgn="base" hangingPunct="0">
      <a:spcBef>
        <a:spcPct val="30000"/>
      </a:spcBef>
      <a:spcAft>
        <a:spcPct val="0"/>
      </a:spcAft>
      <a:defRPr sz="4800" kern="1200">
        <a:solidFill>
          <a:schemeClr val="tx1"/>
        </a:solidFill>
        <a:latin typeface="Times New Roman" pitchFamily="18" charset="0"/>
        <a:ea typeface="+mn-ea"/>
        <a:cs typeface="+mn-cs"/>
      </a:defRPr>
    </a:lvl4pPr>
    <a:lvl5pPr marL="7252618" algn="l" rtl="0" eaLnBrk="0" fontAlgn="base" hangingPunct="0">
      <a:spcBef>
        <a:spcPct val="30000"/>
      </a:spcBef>
      <a:spcAft>
        <a:spcPct val="0"/>
      </a:spcAft>
      <a:defRPr sz="4800" kern="1200">
        <a:solidFill>
          <a:schemeClr val="tx1"/>
        </a:solidFill>
        <a:latin typeface="Times New Roman" pitchFamily="18" charset="0"/>
        <a:ea typeface="+mn-ea"/>
        <a:cs typeface="+mn-cs"/>
      </a:defRPr>
    </a:lvl5pPr>
    <a:lvl6pPr marL="9067210" algn="l" defTabSz="3626884" rtl="0" eaLnBrk="1" latinLnBrk="0" hangingPunct="1">
      <a:defRPr sz="4800" kern="1200">
        <a:solidFill>
          <a:schemeClr val="tx1"/>
        </a:solidFill>
        <a:latin typeface="+mn-lt"/>
        <a:ea typeface="+mn-ea"/>
        <a:cs typeface="+mn-cs"/>
      </a:defRPr>
    </a:lvl6pPr>
    <a:lvl7pPr marL="10880652" algn="l" defTabSz="3626884" rtl="0" eaLnBrk="1" latinLnBrk="0" hangingPunct="1">
      <a:defRPr sz="4800" kern="1200">
        <a:solidFill>
          <a:schemeClr val="tx1"/>
        </a:solidFill>
        <a:latin typeface="+mn-lt"/>
        <a:ea typeface="+mn-ea"/>
        <a:cs typeface="+mn-cs"/>
      </a:defRPr>
    </a:lvl7pPr>
    <a:lvl8pPr marL="12694093" algn="l" defTabSz="3626884" rtl="0" eaLnBrk="1" latinLnBrk="0" hangingPunct="1">
      <a:defRPr sz="4800" kern="1200">
        <a:solidFill>
          <a:schemeClr val="tx1"/>
        </a:solidFill>
        <a:latin typeface="+mn-lt"/>
        <a:ea typeface="+mn-ea"/>
        <a:cs typeface="+mn-cs"/>
      </a:defRPr>
    </a:lvl8pPr>
    <a:lvl9pPr marL="14507535" algn="l" defTabSz="3626884"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2867025" y="525463"/>
            <a:ext cx="3503613" cy="2628900"/>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400">
                <a:solidFill>
                  <a:schemeClr val="tx1"/>
                </a:solidFill>
                <a:latin typeface="Tahoma" panose="020B0604030504040204" pitchFamily="34" charset="0"/>
                <a:cs typeface="Arial" panose="020B0604020202020204" pitchFamily="34" charset="0"/>
              </a:defRPr>
            </a:lvl1pPr>
            <a:lvl2pPr marL="742950" indent="-285750">
              <a:defRPr sz="12400">
                <a:solidFill>
                  <a:schemeClr val="tx1"/>
                </a:solidFill>
                <a:latin typeface="Tahoma" panose="020B0604030504040204" pitchFamily="34" charset="0"/>
                <a:cs typeface="Arial" panose="020B0604020202020204" pitchFamily="34" charset="0"/>
              </a:defRPr>
            </a:lvl2pPr>
            <a:lvl3pPr marL="1143000" indent="-228600">
              <a:defRPr sz="12400">
                <a:solidFill>
                  <a:schemeClr val="tx1"/>
                </a:solidFill>
                <a:latin typeface="Tahoma" panose="020B0604030504040204" pitchFamily="34" charset="0"/>
                <a:cs typeface="Arial" panose="020B0604020202020204" pitchFamily="34" charset="0"/>
              </a:defRPr>
            </a:lvl3pPr>
            <a:lvl4pPr marL="1600200" indent="-228600">
              <a:defRPr sz="12400">
                <a:solidFill>
                  <a:schemeClr val="tx1"/>
                </a:solidFill>
                <a:latin typeface="Tahoma" panose="020B0604030504040204" pitchFamily="34" charset="0"/>
                <a:cs typeface="Arial" panose="020B0604020202020204" pitchFamily="34" charset="0"/>
              </a:defRPr>
            </a:lvl4pPr>
            <a:lvl5pPr marL="2057400" indent="-228600">
              <a:defRPr sz="124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9pPr>
          </a:lstStyle>
          <a:p>
            <a:fld id="{9CD526B3-E25F-40A8-9D95-994AF44C937D}" type="slidenum">
              <a:rPr lang="fr-CA" altLang="fr-FR" sz="1200">
                <a:solidFill>
                  <a:srgbClr val="000000"/>
                </a:solidFill>
              </a:rPr>
              <a:pPr/>
              <a:t>1</a:t>
            </a:fld>
            <a:endParaRPr lang="fr-CA" altLang="fr-FR" sz="1200">
              <a:solidFill>
                <a:srgbClr val="000000"/>
              </a:solidFill>
            </a:endParaRPr>
          </a:p>
        </p:txBody>
      </p:sp>
    </p:spTree>
    <p:extLst>
      <p:ext uri="{BB962C8B-B14F-4D97-AF65-F5344CB8AC3E}">
        <p14:creationId xmlns:p14="http://schemas.microsoft.com/office/powerpoint/2010/main" val="265073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669534"/>
            <a:ext cx="27980640" cy="5292090"/>
          </a:xfrm>
        </p:spPr>
        <p:txBody>
          <a:bodyPr/>
          <a:lstStyle/>
          <a:p>
            <a:r>
              <a:rPr lang="en-US"/>
              <a:t>Click to edit Master title style</a:t>
            </a:r>
            <a:endParaRPr lang="en-CA"/>
          </a:p>
        </p:txBody>
      </p:sp>
      <p:sp>
        <p:nvSpPr>
          <p:cNvPr id="3" name="Subtitle 2"/>
          <p:cNvSpPr>
            <a:spLocks noGrp="1"/>
          </p:cNvSpPr>
          <p:nvPr>
            <p:ph type="subTitle" idx="1"/>
          </p:nvPr>
        </p:nvSpPr>
        <p:spPr>
          <a:xfrm>
            <a:off x="4937760" y="13990320"/>
            <a:ext cx="23042880" cy="6309360"/>
          </a:xfrm>
        </p:spPr>
        <p:txBody>
          <a:bodyPr/>
          <a:lstStyle>
            <a:lvl1pPr marL="0" indent="0" algn="ctr">
              <a:buNone/>
              <a:defRPr>
                <a:solidFill>
                  <a:schemeClr val="tx1">
                    <a:tint val="75000"/>
                  </a:schemeClr>
                </a:solidFill>
              </a:defRPr>
            </a:lvl1pPr>
            <a:lvl2pPr marL="1529586" indent="0" algn="ctr">
              <a:buNone/>
              <a:defRPr>
                <a:solidFill>
                  <a:schemeClr val="tx1">
                    <a:tint val="75000"/>
                  </a:schemeClr>
                </a:solidFill>
              </a:defRPr>
            </a:lvl2pPr>
            <a:lvl3pPr marL="3059170" indent="0" algn="ctr">
              <a:buNone/>
              <a:defRPr>
                <a:solidFill>
                  <a:schemeClr val="tx1">
                    <a:tint val="75000"/>
                  </a:schemeClr>
                </a:solidFill>
              </a:defRPr>
            </a:lvl3pPr>
            <a:lvl4pPr marL="4588756" indent="0" algn="ctr">
              <a:buNone/>
              <a:defRPr>
                <a:solidFill>
                  <a:schemeClr val="tx1">
                    <a:tint val="75000"/>
                  </a:schemeClr>
                </a:solidFill>
              </a:defRPr>
            </a:lvl4pPr>
            <a:lvl5pPr marL="6118342" indent="0" algn="ctr">
              <a:buNone/>
              <a:defRPr>
                <a:solidFill>
                  <a:schemeClr val="tx1">
                    <a:tint val="75000"/>
                  </a:schemeClr>
                </a:solidFill>
              </a:defRPr>
            </a:lvl5pPr>
            <a:lvl6pPr marL="7647927" indent="0" algn="ctr">
              <a:buNone/>
              <a:defRPr>
                <a:solidFill>
                  <a:schemeClr val="tx1">
                    <a:tint val="75000"/>
                  </a:schemeClr>
                </a:solidFill>
              </a:defRPr>
            </a:lvl6pPr>
            <a:lvl7pPr marL="9177512" indent="0" algn="ctr">
              <a:buNone/>
              <a:defRPr>
                <a:solidFill>
                  <a:schemeClr val="tx1">
                    <a:tint val="75000"/>
                  </a:schemeClr>
                </a:solidFill>
              </a:defRPr>
            </a:lvl7pPr>
            <a:lvl8pPr marL="10707097" indent="0" algn="ctr">
              <a:buNone/>
              <a:defRPr>
                <a:solidFill>
                  <a:schemeClr val="tx1">
                    <a:tint val="75000"/>
                  </a:schemeClr>
                </a:solidFill>
              </a:defRPr>
            </a:lvl8pPr>
            <a:lvl9pPr marL="12236682"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E31B759-3B4E-45F2-B99F-4EE7C60E9C9F}" type="slidenum">
              <a:rPr lang="fr-FR" altLang="fr-FR"/>
              <a:pPr>
                <a:defRPr/>
              </a:pPr>
              <a:t>‹#›</a:t>
            </a:fld>
            <a:endParaRPr lang="fr-FR" altLang="fr-FR"/>
          </a:p>
        </p:txBody>
      </p:sp>
    </p:spTree>
    <p:extLst>
      <p:ext uri="{BB962C8B-B14F-4D97-AF65-F5344CB8AC3E}">
        <p14:creationId xmlns:p14="http://schemas.microsoft.com/office/powerpoint/2010/main" val="170608414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412FEE16-6E00-4D0A-BDD8-69119FD1B747}" type="slidenum">
              <a:rPr lang="fr-FR" altLang="fr-FR"/>
              <a:pPr>
                <a:defRPr/>
              </a:pPr>
              <a:t>‹#›</a:t>
            </a:fld>
            <a:endParaRPr lang="fr-FR" altLang="fr-FR"/>
          </a:p>
        </p:txBody>
      </p:sp>
    </p:spTree>
    <p:extLst>
      <p:ext uri="{BB962C8B-B14F-4D97-AF65-F5344CB8AC3E}">
        <p14:creationId xmlns:p14="http://schemas.microsoft.com/office/powerpoint/2010/main" val="28630759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988700"/>
            <a:ext cx="7406640" cy="2106549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645920" y="988700"/>
            <a:ext cx="21671280" cy="210654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7BE86778-B61F-458B-975B-5D22E249DC7C}" type="slidenum">
              <a:rPr lang="fr-FR" altLang="fr-FR"/>
              <a:pPr>
                <a:defRPr/>
              </a:pPr>
              <a:t>‹#›</a:t>
            </a:fld>
            <a:endParaRPr lang="fr-FR" altLang="fr-FR"/>
          </a:p>
        </p:txBody>
      </p:sp>
    </p:spTree>
    <p:extLst>
      <p:ext uri="{BB962C8B-B14F-4D97-AF65-F5344CB8AC3E}">
        <p14:creationId xmlns:p14="http://schemas.microsoft.com/office/powerpoint/2010/main" val="42709371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D4B2C65-0CB2-4D57-B8EE-71CE8EA2BAD7}" type="slidenum">
              <a:rPr lang="fr-FR" altLang="fr-FR"/>
              <a:pPr>
                <a:defRPr/>
              </a:pPr>
              <a:t>‹#›</a:t>
            </a:fld>
            <a:endParaRPr lang="fr-FR" altLang="fr-FR"/>
          </a:p>
        </p:txBody>
      </p:sp>
    </p:spTree>
    <p:extLst>
      <p:ext uri="{BB962C8B-B14F-4D97-AF65-F5344CB8AC3E}">
        <p14:creationId xmlns:p14="http://schemas.microsoft.com/office/powerpoint/2010/main" val="353444721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5864841"/>
            <a:ext cx="27980640" cy="4903470"/>
          </a:xfrm>
        </p:spPr>
        <p:txBody>
          <a:bodyPr anchor="t"/>
          <a:lstStyle>
            <a:lvl1pPr algn="l">
              <a:defRPr sz="13400" b="1" cap="all"/>
            </a:lvl1pPr>
          </a:lstStyle>
          <a:p>
            <a:r>
              <a:rPr lang="en-US"/>
              <a:t>Click to edit Master title style</a:t>
            </a:r>
            <a:endParaRPr lang="en-CA"/>
          </a:p>
        </p:txBody>
      </p:sp>
      <p:sp>
        <p:nvSpPr>
          <p:cNvPr id="3" name="Text Placeholder 2"/>
          <p:cNvSpPr>
            <a:spLocks noGrp="1"/>
          </p:cNvSpPr>
          <p:nvPr>
            <p:ph type="body" idx="1"/>
          </p:nvPr>
        </p:nvSpPr>
        <p:spPr>
          <a:xfrm>
            <a:off x="2600326" y="10464169"/>
            <a:ext cx="27980640" cy="5400674"/>
          </a:xfrm>
        </p:spPr>
        <p:txBody>
          <a:bodyPr anchor="b"/>
          <a:lstStyle>
            <a:lvl1pPr marL="0" indent="0">
              <a:buNone/>
              <a:defRPr sz="6700">
                <a:solidFill>
                  <a:schemeClr val="tx1">
                    <a:tint val="75000"/>
                  </a:schemeClr>
                </a:solidFill>
              </a:defRPr>
            </a:lvl1pPr>
            <a:lvl2pPr marL="1529586" indent="0">
              <a:buNone/>
              <a:defRPr sz="6000">
                <a:solidFill>
                  <a:schemeClr val="tx1">
                    <a:tint val="75000"/>
                  </a:schemeClr>
                </a:solidFill>
              </a:defRPr>
            </a:lvl2pPr>
            <a:lvl3pPr marL="3059170" indent="0">
              <a:buNone/>
              <a:defRPr sz="5400">
                <a:solidFill>
                  <a:schemeClr val="tx1">
                    <a:tint val="75000"/>
                  </a:schemeClr>
                </a:solidFill>
              </a:defRPr>
            </a:lvl3pPr>
            <a:lvl4pPr marL="4588756" indent="0">
              <a:buNone/>
              <a:defRPr sz="4700">
                <a:solidFill>
                  <a:schemeClr val="tx1">
                    <a:tint val="75000"/>
                  </a:schemeClr>
                </a:solidFill>
              </a:defRPr>
            </a:lvl4pPr>
            <a:lvl5pPr marL="6118342" indent="0">
              <a:buNone/>
              <a:defRPr sz="4700">
                <a:solidFill>
                  <a:schemeClr val="tx1">
                    <a:tint val="75000"/>
                  </a:schemeClr>
                </a:solidFill>
              </a:defRPr>
            </a:lvl5pPr>
            <a:lvl6pPr marL="7647927" indent="0">
              <a:buNone/>
              <a:defRPr sz="4700">
                <a:solidFill>
                  <a:schemeClr val="tx1">
                    <a:tint val="75000"/>
                  </a:schemeClr>
                </a:solidFill>
              </a:defRPr>
            </a:lvl6pPr>
            <a:lvl7pPr marL="9177512" indent="0">
              <a:buNone/>
              <a:defRPr sz="4700">
                <a:solidFill>
                  <a:schemeClr val="tx1">
                    <a:tint val="75000"/>
                  </a:schemeClr>
                </a:solidFill>
              </a:defRPr>
            </a:lvl7pPr>
            <a:lvl8pPr marL="10707097" indent="0">
              <a:buNone/>
              <a:defRPr sz="4700">
                <a:solidFill>
                  <a:schemeClr val="tx1">
                    <a:tint val="75000"/>
                  </a:schemeClr>
                </a:solidFill>
              </a:defRPr>
            </a:lvl8pPr>
            <a:lvl9pPr marL="12236682"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967CD9B-C62D-4DC6-9BD2-A05D65E05E98}" type="slidenum">
              <a:rPr lang="fr-FR" altLang="fr-FR"/>
              <a:pPr>
                <a:defRPr/>
              </a:pPr>
              <a:t>‹#›</a:t>
            </a:fld>
            <a:endParaRPr lang="fr-FR" altLang="fr-FR"/>
          </a:p>
        </p:txBody>
      </p:sp>
    </p:spTree>
    <p:extLst>
      <p:ext uri="{BB962C8B-B14F-4D97-AF65-F5344CB8AC3E}">
        <p14:creationId xmlns:p14="http://schemas.microsoft.com/office/powerpoint/2010/main" val="84247104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645920" y="5760723"/>
            <a:ext cx="14538960" cy="16293466"/>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6733520" y="5760723"/>
            <a:ext cx="14538960" cy="16293466"/>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8E64ACAB-9EE3-46FA-A7DB-B9615EC14BAF}" type="slidenum">
              <a:rPr lang="fr-FR" altLang="fr-FR"/>
              <a:pPr>
                <a:defRPr/>
              </a:pPr>
              <a:t>‹#›</a:t>
            </a:fld>
            <a:endParaRPr lang="fr-FR" altLang="fr-FR"/>
          </a:p>
        </p:txBody>
      </p:sp>
    </p:spTree>
    <p:extLst>
      <p:ext uri="{BB962C8B-B14F-4D97-AF65-F5344CB8AC3E}">
        <p14:creationId xmlns:p14="http://schemas.microsoft.com/office/powerpoint/2010/main" val="118725199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645920" y="5526406"/>
            <a:ext cx="14544676" cy="2303144"/>
          </a:xfrm>
        </p:spPr>
        <p:txBody>
          <a:bodyPr anchor="b"/>
          <a:lstStyle>
            <a:lvl1pPr marL="0" indent="0">
              <a:buNone/>
              <a:defRPr sz="8000" b="1"/>
            </a:lvl1pPr>
            <a:lvl2pPr marL="1529586" indent="0">
              <a:buNone/>
              <a:defRPr sz="6700" b="1"/>
            </a:lvl2pPr>
            <a:lvl3pPr marL="3059170" indent="0">
              <a:buNone/>
              <a:defRPr sz="6000" b="1"/>
            </a:lvl3pPr>
            <a:lvl4pPr marL="4588756" indent="0">
              <a:buNone/>
              <a:defRPr sz="5400" b="1"/>
            </a:lvl4pPr>
            <a:lvl5pPr marL="6118342" indent="0">
              <a:buNone/>
              <a:defRPr sz="5400" b="1"/>
            </a:lvl5pPr>
            <a:lvl6pPr marL="7647927" indent="0">
              <a:buNone/>
              <a:defRPr sz="5400" b="1"/>
            </a:lvl6pPr>
            <a:lvl7pPr marL="9177512" indent="0">
              <a:buNone/>
              <a:defRPr sz="5400" b="1"/>
            </a:lvl7pPr>
            <a:lvl8pPr marL="10707097" indent="0">
              <a:buNone/>
              <a:defRPr sz="5400" b="1"/>
            </a:lvl8pPr>
            <a:lvl9pPr marL="12236682"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0" y="7829554"/>
            <a:ext cx="14544676" cy="14224638"/>
          </a:xfrm>
        </p:spPr>
        <p:txBody>
          <a:bodyPr/>
          <a:lstStyle>
            <a:lvl1pPr>
              <a:defRPr sz="8000"/>
            </a:lvl1pPr>
            <a:lvl2pPr>
              <a:defRPr sz="67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6722091" y="5526406"/>
            <a:ext cx="14550390" cy="2303144"/>
          </a:xfrm>
        </p:spPr>
        <p:txBody>
          <a:bodyPr anchor="b"/>
          <a:lstStyle>
            <a:lvl1pPr marL="0" indent="0">
              <a:buNone/>
              <a:defRPr sz="8000" b="1"/>
            </a:lvl1pPr>
            <a:lvl2pPr marL="1529586" indent="0">
              <a:buNone/>
              <a:defRPr sz="6700" b="1"/>
            </a:lvl2pPr>
            <a:lvl3pPr marL="3059170" indent="0">
              <a:buNone/>
              <a:defRPr sz="6000" b="1"/>
            </a:lvl3pPr>
            <a:lvl4pPr marL="4588756" indent="0">
              <a:buNone/>
              <a:defRPr sz="5400" b="1"/>
            </a:lvl4pPr>
            <a:lvl5pPr marL="6118342" indent="0">
              <a:buNone/>
              <a:defRPr sz="5400" b="1"/>
            </a:lvl5pPr>
            <a:lvl6pPr marL="7647927" indent="0">
              <a:buNone/>
              <a:defRPr sz="5400" b="1"/>
            </a:lvl6pPr>
            <a:lvl7pPr marL="9177512" indent="0">
              <a:buNone/>
              <a:defRPr sz="5400" b="1"/>
            </a:lvl7pPr>
            <a:lvl8pPr marL="10707097" indent="0">
              <a:buNone/>
              <a:defRPr sz="5400" b="1"/>
            </a:lvl8pPr>
            <a:lvl9pPr marL="12236682"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1" y="7829554"/>
            <a:ext cx="14550390" cy="14224638"/>
          </a:xfrm>
        </p:spPr>
        <p:txBody>
          <a:bodyPr/>
          <a:lstStyle>
            <a:lvl1pPr>
              <a:defRPr sz="8000"/>
            </a:lvl1pPr>
            <a:lvl2pPr>
              <a:defRPr sz="67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8330EA38-B121-40FC-9A17-66256AF8E435}" type="slidenum">
              <a:rPr lang="fr-FR" altLang="fr-FR"/>
              <a:pPr>
                <a:defRPr/>
              </a:pPr>
              <a:t>‹#›</a:t>
            </a:fld>
            <a:endParaRPr lang="fr-FR" altLang="fr-FR"/>
          </a:p>
        </p:txBody>
      </p:sp>
    </p:spTree>
    <p:extLst>
      <p:ext uri="{BB962C8B-B14F-4D97-AF65-F5344CB8AC3E}">
        <p14:creationId xmlns:p14="http://schemas.microsoft.com/office/powerpoint/2010/main" val="141587431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DED0BFDF-6D1E-46AB-B647-EAB8D8926B6D}" type="slidenum">
              <a:rPr lang="fr-FR" altLang="fr-FR"/>
              <a:pPr>
                <a:defRPr/>
              </a:pPr>
              <a:t>‹#›</a:t>
            </a:fld>
            <a:endParaRPr lang="fr-FR" altLang="fr-FR"/>
          </a:p>
        </p:txBody>
      </p:sp>
    </p:spTree>
    <p:extLst>
      <p:ext uri="{BB962C8B-B14F-4D97-AF65-F5344CB8AC3E}">
        <p14:creationId xmlns:p14="http://schemas.microsoft.com/office/powerpoint/2010/main" val="24594027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D8A0281C-2AFE-482F-9368-CB688A5CBEF0}" type="slidenum">
              <a:rPr lang="fr-FR" altLang="fr-FR"/>
              <a:pPr>
                <a:defRPr/>
              </a:pPr>
              <a:t>‹#›</a:t>
            </a:fld>
            <a:endParaRPr lang="fr-FR" altLang="fr-FR"/>
          </a:p>
        </p:txBody>
      </p:sp>
    </p:spTree>
    <p:extLst>
      <p:ext uri="{BB962C8B-B14F-4D97-AF65-F5344CB8AC3E}">
        <p14:creationId xmlns:p14="http://schemas.microsoft.com/office/powerpoint/2010/main" val="42516366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982981"/>
            <a:ext cx="10829926" cy="4183380"/>
          </a:xfrm>
        </p:spPr>
        <p:txBody>
          <a:bodyPr anchor="b"/>
          <a:lstStyle>
            <a:lvl1pPr algn="l">
              <a:defRPr sz="6700" b="1"/>
            </a:lvl1pPr>
          </a:lstStyle>
          <a:p>
            <a:r>
              <a:rPr lang="en-US"/>
              <a:t>Click to edit Master title style</a:t>
            </a:r>
            <a:endParaRPr lang="en-CA"/>
          </a:p>
        </p:txBody>
      </p:sp>
      <p:sp>
        <p:nvSpPr>
          <p:cNvPr id="3" name="Content Placeholder 2"/>
          <p:cNvSpPr>
            <a:spLocks noGrp="1"/>
          </p:cNvSpPr>
          <p:nvPr>
            <p:ph idx="1"/>
          </p:nvPr>
        </p:nvSpPr>
        <p:spPr>
          <a:xfrm>
            <a:off x="12870181" y="982983"/>
            <a:ext cx="18402300" cy="21071206"/>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645924" y="5166363"/>
            <a:ext cx="10829926" cy="16887826"/>
          </a:xfrm>
        </p:spPr>
        <p:txBody>
          <a:bodyPr/>
          <a:lstStyle>
            <a:lvl1pPr marL="0" indent="0">
              <a:buNone/>
              <a:defRPr sz="4700"/>
            </a:lvl1pPr>
            <a:lvl2pPr marL="1529586" indent="0">
              <a:buNone/>
              <a:defRPr sz="4000"/>
            </a:lvl2pPr>
            <a:lvl3pPr marL="3059170" indent="0">
              <a:buNone/>
              <a:defRPr sz="3400"/>
            </a:lvl3pPr>
            <a:lvl4pPr marL="4588756" indent="0">
              <a:buNone/>
              <a:defRPr sz="3000"/>
            </a:lvl4pPr>
            <a:lvl5pPr marL="6118342" indent="0">
              <a:buNone/>
              <a:defRPr sz="3000"/>
            </a:lvl5pPr>
            <a:lvl6pPr marL="7647927" indent="0">
              <a:buNone/>
              <a:defRPr sz="3000"/>
            </a:lvl6pPr>
            <a:lvl7pPr marL="9177512" indent="0">
              <a:buNone/>
              <a:defRPr sz="3000"/>
            </a:lvl7pPr>
            <a:lvl8pPr marL="10707097" indent="0">
              <a:buNone/>
              <a:defRPr sz="3000"/>
            </a:lvl8pPr>
            <a:lvl9pPr marL="12236682" indent="0">
              <a:buNone/>
              <a:defRPr sz="3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FD1E3C54-9557-4D56-8F56-CA1CAF7D8F7A}" type="slidenum">
              <a:rPr lang="fr-FR" altLang="fr-FR"/>
              <a:pPr>
                <a:defRPr/>
              </a:pPr>
              <a:t>‹#›</a:t>
            </a:fld>
            <a:endParaRPr lang="fr-FR" altLang="fr-FR"/>
          </a:p>
        </p:txBody>
      </p:sp>
    </p:spTree>
    <p:extLst>
      <p:ext uri="{BB962C8B-B14F-4D97-AF65-F5344CB8AC3E}">
        <p14:creationId xmlns:p14="http://schemas.microsoft.com/office/powerpoint/2010/main" val="58305113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7282160"/>
            <a:ext cx="19751040" cy="2040256"/>
          </a:xfrm>
        </p:spPr>
        <p:txBody>
          <a:bodyPr anchor="b"/>
          <a:lstStyle>
            <a:lvl1pPr algn="l">
              <a:defRPr sz="6700" b="1"/>
            </a:lvl1pPr>
          </a:lstStyle>
          <a:p>
            <a:r>
              <a:rPr lang="en-US"/>
              <a:t>Click to edit Master title style</a:t>
            </a:r>
            <a:endParaRPr lang="en-CA"/>
          </a:p>
        </p:txBody>
      </p:sp>
      <p:sp>
        <p:nvSpPr>
          <p:cNvPr id="3" name="Picture Placeholder 2"/>
          <p:cNvSpPr>
            <a:spLocks noGrp="1"/>
          </p:cNvSpPr>
          <p:nvPr>
            <p:ph type="pic" idx="1"/>
          </p:nvPr>
        </p:nvSpPr>
        <p:spPr>
          <a:xfrm>
            <a:off x="6452236" y="2205990"/>
            <a:ext cx="19751040" cy="14813280"/>
          </a:xfrm>
        </p:spPr>
        <p:txBody>
          <a:bodyPr rtlCol="0">
            <a:normAutofit/>
          </a:bodyPr>
          <a:lstStyle>
            <a:lvl1pPr marL="0" indent="0">
              <a:buNone/>
              <a:defRPr sz="10700"/>
            </a:lvl1pPr>
            <a:lvl2pPr marL="1529586" indent="0">
              <a:buNone/>
              <a:defRPr sz="9400"/>
            </a:lvl2pPr>
            <a:lvl3pPr marL="3059170" indent="0">
              <a:buNone/>
              <a:defRPr sz="8000"/>
            </a:lvl3pPr>
            <a:lvl4pPr marL="4588756" indent="0">
              <a:buNone/>
              <a:defRPr sz="6700"/>
            </a:lvl4pPr>
            <a:lvl5pPr marL="6118342" indent="0">
              <a:buNone/>
              <a:defRPr sz="6700"/>
            </a:lvl5pPr>
            <a:lvl6pPr marL="7647927" indent="0">
              <a:buNone/>
              <a:defRPr sz="6700"/>
            </a:lvl6pPr>
            <a:lvl7pPr marL="9177512" indent="0">
              <a:buNone/>
              <a:defRPr sz="6700"/>
            </a:lvl7pPr>
            <a:lvl8pPr marL="10707097" indent="0">
              <a:buNone/>
              <a:defRPr sz="6700"/>
            </a:lvl8pPr>
            <a:lvl9pPr marL="12236682" indent="0">
              <a:buNone/>
              <a:defRPr sz="6700"/>
            </a:lvl9pPr>
          </a:lstStyle>
          <a:p>
            <a:pPr lvl="0"/>
            <a:endParaRPr lang="en-CA" noProof="0"/>
          </a:p>
        </p:txBody>
      </p:sp>
      <p:sp>
        <p:nvSpPr>
          <p:cNvPr id="4" name="Text Placeholder 3"/>
          <p:cNvSpPr>
            <a:spLocks noGrp="1"/>
          </p:cNvSpPr>
          <p:nvPr>
            <p:ph type="body" sz="half" idx="2"/>
          </p:nvPr>
        </p:nvSpPr>
        <p:spPr>
          <a:xfrm>
            <a:off x="6452236" y="19322422"/>
            <a:ext cx="19751040" cy="2897502"/>
          </a:xfrm>
        </p:spPr>
        <p:txBody>
          <a:bodyPr/>
          <a:lstStyle>
            <a:lvl1pPr marL="0" indent="0">
              <a:buNone/>
              <a:defRPr sz="4700"/>
            </a:lvl1pPr>
            <a:lvl2pPr marL="1529586" indent="0">
              <a:buNone/>
              <a:defRPr sz="4000"/>
            </a:lvl2pPr>
            <a:lvl3pPr marL="3059170" indent="0">
              <a:buNone/>
              <a:defRPr sz="3400"/>
            </a:lvl3pPr>
            <a:lvl4pPr marL="4588756" indent="0">
              <a:buNone/>
              <a:defRPr sz="3000"/>
            </a:lvl4pPr>
            <a:lvl5pPr marL="6118342" indent="0">
              <a:buNone/>
              <a:defRPr sz="3000"/>
            </a:lvl5pPr>
            <a:lvl6pPr marL="7647927" indent="0">
              <a:buNone/>
              <a:defRPr sz="3000"/>
            </a:lvl6pPr>
            <a:lvl7pPr marL="9177512" indent="0">
              <a:buNone/>
              <a:defRPr sz="3000"/>
            </a:lvl7pPr>
            <a:lvl8pPr marL="10707097" indent="0">
              <a:buNone/>
              <a:defRPr sz="3000"/>
            </a:lvl8pPr>
            <a:lvl9pPr marL="12236682" indent="0">
              <a:buNone/>
              <a:defRPr sz="3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90151CAD-B87D-4B36-AEE0-9F7DBD2989A5}" type="slidenum">
              <a:rPr lang="fr-FR" altLang="fr-FR"/>
              <a:pPr>
                <a:defRPr/>
              </a:pPr>
              <a:t>‹#›</a:t>
            </a:fld>
            <a:endParaRPr lang="fr-FR" altLang="fr-FR"/>
          </a:p>
        </p:txBody>
      </p:sp>
    </p:spTree>
    <p:extLst>
      <p:ext uri="{BB962C8B-B14F-4D97-AF65-F5344CB8AC3E}">
        <p14:creationId xmlns:p14="http://schemas.microsoft.com/office/powerpoint/2010/main" val="274848813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183" y="988133"/>
            <a:ext cx="29626042" cy="4115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08431" tIns="304216" rIns="608431" bIns="304216"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1646183" y="5760680"/>
            <a:ext cx="29626042" cy="1629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08431" tIns="304216" rIns="608431" bIns="30421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p:cNvSpPr>
            <a:spLocks noGrp="1"/>
          </p:cNvSpPr>
          <p:nvPr>
            <p:ph type="dt" sz="half" idx="2"/>
          </p:nvPr>
        </p:nvSpPr>
        <p:spPr>
          <a:xfrm>
            <a:off x="1646183" y="22883074"/>
            <a:ext cx="7680442" cy="1314688"/>
          </a:xfrm>
          <a:prstGeom prst="rect">
            <a:avLst/>
          </a:prstGeom>
        </p:spPr>
        <p:txBody>
          <a:bodyPr vert="horz" lIns="608431" tIns="304216" rIns="608431" bIns="304216" rtlCol="0" anchor="ctr"/>
          <a:lstStyle>
            <a:lvl1pPr algn="l">
              <a:defRPr sz="4000">
                <a:solidFill>
                  <a:schemeClr val="tx1">
                    <a:tint val="75000"/>
                  </a:schemeClr>
                </a:solidFill>
                <a:cs typeface="Arial" charset="0"/>
              </a:defRPr>
            </a:lvl1pPr>
          </a:lstStyle>
          <a:p>
            <a:pPr>
              <a:defRPr/>
            </a:pPr>
            <a:endParaRPr lang="fr-FR"/>
          </a:p>
        </p:txBody>
      </p:sp>
      <p:sp>
        <p:nvSpPr>
          <p:cNvPr id="5" name="Footer Placeholder 4"/>
          <p:cNvSpPr>
            <a:spLocks noGrp="1"/>
          </p:cNvSpPr>
          <p:nvPr>
            <p:ph type="ftr" sz="quarter" idx="3"/>
          </p:nvPr>
        </p:nvSpPr>
        <p:spPr>
          <a:xfrm>
            <a:off x="11247510" y="22883074"/>
            <a:ext cx="10423383" cy="1314688"/>
          </a:xfrm>
          <a:prstGeom prst="rect">
            <a:avLst/>
          </a:prstGeom>
        </p:spPr>
        <p:txBody>
          <a:bodyPr vert="horz" lIns="608431" tIns="304216" rIns="608431" bIns="304216" rtlCol="0" anchor="ctr"/>
          <a:lstStyle>
            <a:lvl1pPr algn="ctr">
              <a:defRPr sz="4000">
                <a:solidFill>
                  <a:schemeClr val="tx1">
                    <a:tint val="75000"/>
                  </a:schemeClr>
                </a:solidFill>
                <a:cs typeface="Arial" charset="0"/>
              </a:defRPr>
            </a:lvl1pPr>
          </a:lstStyle>
          <a:p>
            <a:pPr>
              <a:defRPr/>
            </a:pPr>
            <a:endParaRPr lang="fr-FR"/>
          </a:p>
        </p:txBody>
      </p:sp>
      <p:sp>
        <p:nvSpPr>
          <p:cNvPr id="6" name="Slide Number Placeholder 5"/>
          <p:cNvSpPr>
            <a:spLocks noGrp="1"/>
          </p:cNvSpPr>
          <p:nvPr>
            <p:ph type="sldNum" sz="quarter" idx="4"/>
          </p:nvPr>
        </p:nvSpPr>
        <p:spPr>
          <a:xfrm>
            <a:off x="23591782" y="22883074"/>
            <a:ext cx="7680442" cy="1314688"/>
          </a:xfrm>
          <a:prstGeom prst="rect">
            <a:avLst/>
          </a:prstGeom>
        </p:spPr>
        <p:txBody>
          <a:bodyPr vert="horz" wrap="square" lIns="608431" tIns="304216" rIns="608431" bIns="304216" numCol="1" anchor="ctr" anchorCtr="0" compatLnSpc="1">
            <a:prstTxWarp prst="textNoShape">
              <a:avLst/>
            </a:prstTxWarp>
          </a:bodyPr>
          <a:lstStyle>
            <a:lvl1pPr algn="r">
              <a:defRPr sz="4000" smtClean="0">
                <a:solidFill>
                  <a:srgbClr val="898989"/>
                </a:solidFill>
              </a:defRPr>
            </a:lvl1pPr>
          </a:lstStyle>
          <a:p>
            <a:pPr>
              <a:defRPr/>
            </a:pPr>
            <a:fld id="{AF9A7F55-6A36-4C60-A4FA-8ED92CCBBDDE}" type="slidenum">
              <a:rPr lang="fr-FR" altLang="fr-FR"/>
              <a:pPr>
                <a:defRPr/>
              </a:pPr>
              <a:t>‹#›</a:t>
            </a:fld>
            <a:endParaRPr lang="fr-FR" altLang="fr-FR"/>
          </a:p>
        </p:txBody>
      </p:sp>
      <p:sp>
        <p:nvSpPr>
          <p:cNvPr id="1031" name="Connecteur droit 28"/>
          <p:cNvSpPr>
            <a:spLocks noChangeShapeType="1"/>
          </p:cNvSpPr>
          <p:nvPr userDrawn="1"/>
        </p:nvSpPr>
        <p:spPr bwMode="auto">
          <a:xfrm>
            <a:off x="330687" y="4499208"/>
            <a:ext cx="32257026" cy="0"/>
          </a:xfrm>
          <a:prstGeom prst="line">
            <a:avLst/>
          </a:prstGeom>
          <a:noFill/>
          <a:ln w="57150" algn="ctr">
            <a:solidFill>
              <a:srgbClr val="0033CC"/>
            </a:solidFill>
            <a:round/>
            <a:headEnd/>
            <a:tailEnd/>
          </a:ln>
          <a:extLst>
            <a:ext uri="{909E8E84-426E-40DD-AFC4-6F175D3DCCD1}">
              <a14:hiddenFill xmlns:a14="http://schemas.microsoft.com/office/drawing/2010/main">
                <a:noFill/>
              </a14:hiddenFill>
            </a:ext>
          </a:extLst>
        </p:spPr>
        <p:txBody>
          <a:bodyPr lIns="305907" tIns="152953" rIns="305907" bIns="152953"/>
          <a:lstStyle/>
          <a:p>
            <a:endParaRPr lang="en-CA" sz="4800"/>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hdr="0" ftr="0" dt="0"/>
  <p:txStyles>
    <p:titleStyle>
      <a:lvl1pPr algn="ctr" defTabSz="3058172" rtl="0" eaLnBrk="0" fontAlgn="base" hangingPunct="0">
        <a:spcBef>
          <a:spcPct val="0"/>
        </a:spcBef>
        <a:spcAft>
          <a:spcPct val="0"/>
        </a:spcAft>
        <a:defRPr sz="14700" kern="1200">
          <a:solidFill>
            <a:schemeClr val="tx1"/>
          </a:solidFill>
          <a:latin typeface="+mj-lt"/>
          <a:ea typeface="+mj-ea"/>
          <a:cs typeface="+mj-cs"/>
        </a:defRPr>
      </a:lvl1pPr>
      <a:lvl2pPr algn="ctr" defTabSz="3058172" rtl="0" eaLnBrk="0" fontAlgn="base" hangingPunct="0">
        <a:spcBef>
          <a:spcPct val="0"/>
        </a:spcBef>
        <a:spcAft>
          <a:spcPct val="0"/>
        </a:spcAft>
        <a:defRPr sz="14700">
          <a:solidFill>
            <a:schemeClr val="tx1"/>
          </a:solidFill>
          <a:latin typeface="Calibri" pitchFamily="34" charset="0"/>
        </a:defRPr>
      </a:lvl2pPr>
      <a:lvl3pPr algn="ctr" defTabSz="3058172" rtl="0" eaLnBrk="0" fontAlgn="base" hangingPunct="0">
        <a:spcBef>
          <a:spcPct val="0"/>
        </a:spcBef>
        <a:spcAft>
          <a:spcPct val="0"/>
        </a:spcAft>
        <a:defRPr sz="14700">
          <a:solidFill>
            <a:schemeClr val="tx1"/>
          </a:solidFill>
          <a:latin typeface="Calibri" pitchFamily="34" charset="0"/>
        </a:defRPr>
      </a:lvl3pPr>
      <a:lvl4pPr algn="ctr" defTabSz="3058172" rtl="0" eaLnBrk="0" fontAlgn="base" hangingPunct="0">
        <a:spcBef>
          <a:spcPct val="0"/>
        </a:spcBef>
        <a:spcAft>
          <a:spcPct val="0"/>
        </a:spcAft>
        <a:defRPr sz="14700">
          <a:solidFill>
            <a:schemeClr val="tx1"/>
          </a:solidFill>
          <a:latin typeface="Calibri" pitchFamily="34" charset="0"/>
        </a:defRPr>
      </a:lvl4pPr>
      <a:lvl5pPr algn="ctr" defTabSz="3058172" rtl="0" eaLnBrk="0" fontAlgn="base" hangingPunct="0">
        <a:spcBef>
          <a:spcPct val="0"/>
        </a:spcBef>
        <a:spcAft>
          <a:spcPct val="0"/>
        </a:spcAft>
        <a:defRPr sz="14700">
          <a:solidFill>
            <a:schemeClr val="tx1"/>
          </a:solidFill>
          <a:latin typeface="Calibri" pitchFamily="34" charset="0"/>
        </a:defRPr>
      </a:lvl5pPr>
      <a:lvl6pPr marL="295555" algn="ctr" defTabSz="3058172" rtl="0" fontAlgn="base">
        <a:spcBef>
          <a:spcPct val="0"/>
        </a:spcBef>
        <a:spcAft>
          <a:spcPct val="0"/>
        </a:spcAft>
        <a:defRPr sz="14700">
          <a:solidFill>
            <a:schemeClr val="tx1"/>
          </a:solidFill>
          <a:latin typeface="Calibri" pitchFamily="34" charset="0"/>
        </a:defRPr>
      </a:lvl6pPr>
      <a:lvl7pPr marL="591108" algn="ctr" defTabSz="3058172" rtl="0" fontAlgn="base">
        <a:spcBef>
          <a:spcPct val="0"/>
        </a:spcBef>
        <a:spcAft>
          <a:spcPct val="0"/>
        </a:spcAft>
        <a:defRPr sz="14700">
          <a:solidFill>
            <a:schemeClr val="tx1"/>
          </a:solidFill>
          <a:latin typeface="Calibri" pitchFamily="34" charset="0"/>
        </a:defRPr>
      </a:lvl7pPr>
      <a:lvl8pPr marL="886665" algn="ctr" defTabSz="3058172" rtl="0" fontAlgn="base">
        <a:spcBef>
          <a:spcPct val="0"/>
        </a:spcBef>
        <a:spcAft>
          <a:spcPct val="0"/>
        </a:spcAft>
        <a:defRPr sz="14700">
          <a:solidFill>
            <a:schemeClr val="tx1"/>
          </a:solidFill>
          <a:latin typeface="Calibri" pitchFamily="34" charset="0"/>
        </a:defRPr>
      </a:lvl8pPr>
      <a:lvl9pPr marL="1182219" algn="ctr" defTabSz="3058172" rtl="0" fontAlgn="base">
        <a:spcBef>
          <a:spcPct val="0"/>
        </a:spcBef>
        <a:spcAft>
          <a:spcPct val="0"/>
        </a:spcAft>
        <a:defRPr sz="14700">
          <a:solidFill>
            <a:schemeClr val="tx1"/>
          </a:solidFill>
          <a:latin typeface="Calibri" pitchFamily="34" charset="0"/>
        </a:defRPr>
      </a:lvl9pPr>
    </p:titleStyle>
    <p:bodyStyle>
      <a:lvl1pPr marL="1146303" indent="-1146303" algn="l" defTabSz="3058172" rtl="0" eaLnBrk="0" fontAlgn="base" hangingPunct="0">
        <a:spcBef>
          <a:spcPct val="20000"/>
        </a:spcBef>
        <a:spcAft>
          <a:spcPct val="0"/>
        </a:spcAft>
        <a:buFont typeface="Arial" panose="020B0604020202020204" pitchFamily="34" charset="0"/>
        <a:buChar char="•"/>
        <a:defRPr sz="10700" kern="1200">
          <a:solidFill>
            <a:schemeClr val="tx1"/>
          </a:solidFill>
          <a:latin typeface="+mn-lt"/>
          <a:ea typeface="+mn-ea"/>
          <a:cs typeface="+mn-cs"/>
        </a:defRPr>
      </a:lvl1pPr>
      <a:lvl2pPr marL="2485535" indent="-955423" algn="l" defTabSz="3058172" rtl="0" eaLnBrk="0" fontAlgn="base" hangingPunct="0">
        <a:spcBef>
          <a:spcPct val="20000"/>
        </a:spcBef>
        <a:spcAft>
          <a:spcPct val="0"/>
        </a:spcAft>
        <a:buFont typeface="Arial" panose="020B0604020202020204" pitchFamily="34" charset="0"/>
        <a:buChar char="–"/>
        <a:defRPr sz="9400" kern="1200">
          <a:solidFill>
            <a:schemeClr val="tx1"/>
          </a:solidFill>
          <a:latin typeface="+mn-lt"/>
          <a:ea typeface="+mn-ea"/>
          <a:cs typeface="+mn-cs"/>
        </a:defRPr>
      </a:lvl2pPr>
      <a:lvl3pPr marL="3823743" indent="-764544" algn="l" defTabSz="3058172" rtl="0" eaLnBrk="0" fontAlgn="base" hangingPunct="0">
        <a:spcBef>
          <a:spcPct val="20000"/>
        </a:spcBef>
        <a:spcAft>
          <a:spcPct val="0"/>
        </a:spcAft>
        <a:buFont typeface="Arial" panose="020B0604020202020204" pitchFamily="34" charset="0"/>
        <a:buChar char="•"/>
        <a:defRPr sz="8000" kern="1200">
          <a:solidFill>
            <a:schemeClr val="tx1"/>
          </a:solidFill>
          <a:latin typeface="+mn-lt"/>
          <a:ea typeface="+mn-ea"/>
          <a:cs typeface="+mn-cs"/>
        </a:defRPr>
      </a:lvl3pPr>
      <a:lvl4pPr marL="5352828" indent="-764544" algn="l" defTabSz="3058172" rtl="0" eaLnBrk="0" fontAlgn="base" hangingPunct="0">
        <a:spcBef>
          <a:spcPct val="20000"/>
        </a:spcBef>
        <a:spcAft>
          <a:spcPct val="0"/>
        </a:spcAft>
        <a:buFont typeface="Arial" panose="020B0604020202020204" pitchFamily="34" charset="0"/>
        <a:buChar char="–"/>
        <a:defRPr sz="6700" kern="1200">
          <a:solidFill>
            <a:schemeClr val="tx1"/>
          </a:solidFill>
          <a:latin typeface="+mn-lt"/>
          <a:ea typeface="+mn-ea"/>
          <a:cs typeface="+mn-cs"/>
        </a:defRPr>
      </a:lvl4pPr>
      <a:lvl5pPr marL="6882940" indent="-764544" algn="l" defTabSz="3058172" rtl="0" eaLnBrk="0" fontAlgn="base" hangingPunct="0">
        <a:spcBef>
          <a:spcPct val="20000"/>
        </a:spcBef>
        <a:spcAft>
          <a:spcPct val="0"/>
        </a:spcAft>
        <a:buFont typeface="Arial" panose="020B0604020202020204" pitchFamily="34" charset="0"/>
        <a:buChar char="»"/>
        <a:defRPr sz="6700" kern="1200">
          <a:solidFill>
            <a:schemeClr val="tx1"/>
          </a:solidFill>
          <a:latin typeface="+mn-lt"/>
          <a:ea typeface="+mn-ea"/>
          <a:cs typeface="+mn-cs"/>
        </a:defRPr>
      </a:lvl5pPr>
      <a:lvl6pPr marL="8412718" indent="-764794" algn="l" defTabSz="3059170"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6pPr>
      <a:lvl7pPr marL="9942305" indent="-764794" algn="l" defTabSz="3059170"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7pPr>
      <a:lvl8pPr marL="11471888" indent="-764794" algn="l" defTabSz="3059170"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8pPr>
      <a:lvl9pPr marL="13001475" indent="-764794" algn="l" defTabSz="3059170"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9pPr>
    </p:bodyStyle>
    <p:otherStyle>
      <a:defPPr>
        <a:defRPr lang="en-US"/>
      </a:defPPr>
      <a:lvl1pPr marL="0" algn="l" defTabSz="3059170" rtl="0" eaLnBrk="1" latinLnBrk="0" hangingPunct="1">
        <a:defRPr sz="6000" kern="1200">
          <a:solidFill>
            <a:schemeClr val="tx1"/>
          </a:solidFill>
          <a:latin typeface="+mn-lt"/>
          <a:ea typeface="+mn-ea"/>
          <a:cs typeface="+mn-cs"/>
        </a:defRPr>
      </a:lvl1pPr>
      <a:lvl2pPr marL="1529586" algn="l" defTabSz="3059170" rtl="0" eaLnBrk="1" latinLnBrk="0" hangingPunct="1">
        <a:defRPr sz="6000" kern="1200">
          <a:solidFill>
            <a:schemeClr val="tx1"/>
          </a:solidFill>
          <a:latin typeface="+mn-lt"/>
          <a:ea typeface="+mn-ea"/>
          <a:cs typeface="+mn-cs"/>
        </a:defRPr>
      </a:lvl2pPr>
      <a:lvl3pPr marL="3059170" algn="l" defTabSz="3059170" rtl="0" eaLnBrk="1" latinLnBrk="0" hangingPunct="1">
        <a:defRPr sz="6000" kern="1200">
          <a:solidFill>
            <a:schemeClr val="tx1"/>
          </a:solidFill>
          <a:latin typeface="+mn-lt"/>
          <a:ea typeface="+mn-ea"/>
          <a:cs typeface="+mn-cs"/>
        </a:defRPr>
      </a:lvl3pPr>
      <a:lvl4pPr marL="4588756" algn="l" defTabSz="3059170" rtl="0" eaLnBrk="1" latinLnBrk="0" hangingPunct="1">
        <a:defRPr sz="6000" kern="1200">
          <a:solidFill>
            <a:schemeClr val="tx1"/>
          </a:solidFill>
          <a:latin typeface="+mn-lt"/>
          <a:ea typeface="+mn-ea"/>
          <a:cs typeface="+mn-cs"/>
        </a:defRPr>
      </a:lvl4pPr>
      <a:lvl5pPr marL="6118342" algn="l" defTabSz="3059170" rtl="0" eaLnBrk="1" latinLnBrk="0" hangingPunct="1">
        <a:defRPr sz="6000" kern="1200">
          <a:solidFill>
            <a:schemeClr val="tx1"/>
          </a:solidFill>
          <a:latin typeface="+mn-lt"/>
          <a:ea typeface="+mn-ea"/>
          <a:cs typeface="+mn-cs"/>
        </a:defRPr>
      </a:lvl5pPr>
      <a:lvl6pPr marL="7647927" algn="l" defTabSz="3059170" rtl="0" eaLnBrk="1" latinLnBrk="0" hangingPunct="1">
        <a:defRPr sz="6000" kern="1200">
          <a:solidFill>
            <a:schemeClr val="tx1"/>
          </a:solidFill>
          <a:latin typeface="+mn-lt"/>
          <a:ea typeface="+mn-ea"/>
          <a:cs typeface="+mn-cs"/>
        </a:defRPr>
      </a:lvl6pPr>
      <a:lvl7pPr marL="9177512" algn="l" defTabSz="3059170" rtl="0" eaLnBrk="1" latinLnBrk="0" hangingPunct="1">
        <a:defRPr sz="6000" kern="1200">
          <a:solidFill>
            <a:schemeClr val="tx1"/>
          </a:solidFill>
          <a:latin typeface="+mn-lt"/>
          <a:ea typeface="+mn-ea"/>
          <a:cs typeface="+mn-cs"/>
        </a:defRPr>
      </a:lvl7pPr>
      <a:lvl8pPr marL="10707097" algn="l" defTabSz="3059170" rtl="0" eaLnBrk="1" latinLnBrk="0" hangingPunct="1">
        <a:defRPr sz="6000" kern="1200">
          <a:solidFill>
            <a:schemeClr val="tx1"/>
          </a:solidFill>
          <a:latin typeface="+mn-lt"/>
          <a:ea typeface="+mn-ea"/>
          <a:cs typeface="+mn-cs"/>
        </a:defRPr>
      </a:lvl8pPr>
      <a:lvl9pPr marL="12236682" algn="l" defTabSz="30591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image" Target="../media/image4.wmf"/><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5" Type="http://schemas.openxmlformats.org/officeDocument/2006/relationships/image" Target="../media/image7.png"/><Relationship Id="rId10" Type="http://schemas.openxmlformats.org/officeDocument/2006/relationships/image" Target="../media/image2.jpg"/><Relationship Id="rId4" Type="http://schemas.openxmlformats.org/officeDocument/2006/relationships/diagramData" Target="../diagrams/data1.xml"/><Relationship Id="rId9" Type="http://schemas.openxmlformats.org/officeDocument/2006/relationships/chart" Target="../charts/chart1.xml"/><Relationship Id="rId1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hidden="1"/>
          <p:cNvSpPr>
            <a:spLocks noGrp="1"/>
          </p:cNvSpPr>
          <p:nvPr>
            <p:ph type="title"/>
          </p:nvPr>
        </p:nvSpPr>
        <p:spPr>
          <a:xfrm>
            <a:off x="1834137" y="2888367"/>
            <a:ext cx="29329149" cy="2090394"/>
          </a:xfrm>
        </p:spPr>
        <p:txBody>
          <a:bodyPr rtlCol="0">
            <a:normAutofit fontScale="90000"/>
          </a:bodyPr>
          <a:lstStyle/>
          <a:p>
            <a:pPr defTabSz="3059170" eaLnBrk="1" fontAlgn="auto" hangingPunct="1">
              <a:spcAft>
                <a:spcPts val="0"/>
              </a:spcAft>
              <a:defRPr/>
            </a:pPr>
            <a:r>
              <a:rPr lang="en-US" altLang="en-US" dirty="0">
                <a:latin typeface="Arial" charset="0"/>
                <a:cs typeface="Arial" charset="0"/>
              </a:rPr>
              <a:t>Title</a:t>
            </a:r>
          </a:p>
        </p:txBody>
      </p:sp>
      <p:sp>
        <p:nvSpPr>
          <p:cNvPr id="4100" name="Content Placeholder 2" hidden="1"/>
          <p:cNvSpPr>
            <a:spLocks noGrp="1"/>
          </p:cNvSpPr>
          <p:nvPr>
            <p:ph idx="1"/>
          </p:nvPr>
        </p:nvSpPr>
        <p:spPr>
          <a:xfrm>
            <a:off x="1834137" y="5526762"/>
            <a:ext cx="30024921" cy="15497860"/>
          </a:xfrm>
        </p:spPr>
        <p:txBody>
          <a:bodyPr/>
          <a:lstStyle/>
          <a:p>
            <a:pPr marL="955423" lvl="1" eaLnBrk="1" hangingPunct="1">
              <a:spcAft>
                <a:spcPts val="2004"/>
              </a:spcAft>
            </a:pPr>
            <a:r>
              <a:rPr lang="en-US" altLang="en-US" sz="12000" dirty="0">
                <a:latin typeface="Arial" panose="020B0604020202020204" pitchFamily="34" charset="0"/>
                <a:cs typeface="Arial" panose="020B0604020202020204" pitchFamily="34" charset="0"/>
              </a:rPr>
              <a:t>Items</a:t>
            </a:r>
          </a:p>
          <a:p>
            <a:pPr marL="1848245" lvl="2" eaLnBrk="1" hangingPunct="1">
              <a:spcAft>
                <a:spcPts val="2004"/>
              </a:spcAft>
            </a:pPr>
            <a:r>
              <a:rPr lang="en-US" altLang="en-US" sz="10700" dirty="0">
                <a:latin typeface="Arial" panose="020B0604020202020204" pitchFamily="34" charset="0"/>
                <a:cs typeface="Arial" panose="020B0604020202020204" pitchFamily="34" charset="0"/>
              </a:rPr>
              <a:t>Items</a:t>
            </a:r>
          </a:p>
          <a:p>
            <a:pPr marL="2740040" lvl="3" eaLnBrk="1" hangingPunct="1">
              <a:spcAft>
                <a:spcPts val="2004"/>
              </a:spcAft>
            </a:pPr>
            <a:r>
              <a:rPr lang="en-US" altLang="en-US" sz="9400" dirty="0">
                <a:latin typeface="Arial" panose="020B0604020202020204" pitchFamily="34" charset="0"/>
                <a:cs typeface="Arial" panose="020B0604020202020204" pitchFamily="34" charset="0"/>
              </a:rPr>
              <a:t>Items</a:t>
            </a:r>
          </a:p>
          <a:p>
            <a:pPr marL="3663648" lvl="4" eaLnBrk="1" hangingPunct="1">
              <a:spcAft>
                <a:spcPts val="2004"/>
              </a:spcAft>
            </a:pPr>
            <a:r>
              <a:rPr lang="en-US" altLang="en-US" sz="8000" dirty="0">
                <a:latin typeface="Arial" panose="020B0604020202020204" pitchFamily="34" charset="0"/>
                <a:cs typeface="Arial" panose="020B0604020202020204" pitchFamily="34" charset="0"/>
              </a:rPr>
              <a:t>Items</a:t>
            </a:r>
          </a:p>
          <a:p>
            <a:pPr marL="3663648" lvl="4" eaLnBrk="1" hangingPunct="1">
              <a:spcAft>
                <a:spcPts val="2004"/>
              </a:spcAft>
            </a:pPr>
            <a:endParaRPr lang="en-US" altLang="en-US" sz="8000" dirty="0">
              <a:latin typeface="Arial" panose="020B0604020202020204" pitchFamily="34" charset="0"/>
              <a:cs typeface="Arial" panose="020B0604020202020204" pitchFamily="34" charset="0"/>
            </a:endParaRPr>
          </a:p>
        </p:txBody>
      </p:sp>
      <p:sp>
        <p:nvSpPr>
          <p:cNvPr id="4101" name="Rectangle 11"/>
          <p:cNvSpPr>
            <a:spLocks noChangeArrowheads="1"/>
          </p:cNvSpPr>
          <p:nvPr/>
        </p:nvSpPr>
        <p:spPr bwMode="auto">
          <a:xfrm>
            <a:off x="165514" y="-742915"/>
            <a:ext cx="32587374" cy="540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564" tIns="58782" rIns="117564" bIns="58782">
            <a:spAutoFit/>
          </a:bodyPr>
          <a:lstStyle>
            <a:lvl1pPr>
              <a:defRPr sz="12400">
                <a:solidFill>
                  <a:schemeClr val="tx1"/>
                </a:solidFill>
                <a:latin typeface="Tahoma" panose="020B0604030504040204" pitchFamily="34" charset="0"/>
                <a:cs typeface="Arial" panose="020B0604020202020204" pitchFamily="34" charset="0"/>
              </a:defRPr>
            </a:lvl1pPr>
            <a:lvl2pPr marL="742950" indent="-285750">
              <a:defRPr sz="12400">
                <a:solidFill>
                  <a:schemeClr val="tx1"/>
                </a:solidFill>
                <a:latin typeface="Tahoma" panose="020B0604030504040204" pitchFamily="34" charset="0"/>
                <a:cs typeface="Arial" panose="020B0604020202020204" pitchFamily="34" charset="0"/>
              </a:defRPr>
            </a:lvl2pPr>
            <a:lvl3pPr marL="1143000" indent="-228600">
              <a:defRPr sz="12400">
                <a:solidFill>
                  <a:schemeClr val="tx1"/>
                </a:solidFill>
                <a:latin typeface="Tahoma" panose="020B0604030504040204" pitchFamily="34" charset="0"/>
                <a:cs typeface="Arial" panose="020B0604020202020204" pitchFamily="34" charset="0"/>
              </a:defRPr>
            </a:lvl3pPr>
            <a:lvl4pPr marL="1600200" indent="-228600">
              <a:defRPr sz="12400">
                <a:solidFill>
                  <a:schemeClr val="tx1"/>
                </a:solidFill>
                <a:latin typeface="Tahoma" panose="020B0604030504040204" pitchFamily="34" charset="0"/>
                <a:cs typeface="Arial" panose="020B0604020202020204" pitchFamily="34" charset="0"/>
              </a:defRPr>
            </a:lvl4pPr>
            <a:lvl5pPr marL="2057400" indent="-228600">
              <a:defRPr sz="124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9pPr>
          </a:lstStyle>
          <a:p>
            <a:pPr algn="ctr">
              <a:spcBef>
                <a:spcPts val="0"/>
              </a:spcBef>
              <a:spcAft>
                <a:spcPts val="514"/>
              </a:spcAft>
            </a:pPr>
            <a:endParaRPr lang="en-US" altLang="en-US" sz="800" dirty="0">
              <a:solidFill>
                <a:prstClr val="black"/>
              </a:solidFill>
              <a:latin typeface="Segoe UI" panose="020B0502040204020203" pitchFamily="34" charset="0"/>
              <a:cs typeface="Segoe UI" panose="020B0502040204020203" pitchFamily="34" charset="0"/>
            </a:endParaRPr>
          </a:p>
          <a:p>
            <a:pPr algn="ctr">
              <a:spcBef>
                <a:spcPts val="0"/>
              </a:spcBef>
              <a:spcAft>
                <a:spcPts val="0"/>
              </a:spcAft>
            </a:pPr>
            <a:endParaRPr lang="fr-CA" sz="4100" b="1" dirty="0">
              <a:latin typeface="Segoe UI" panose="020B0502040204020203" pitchFamily="34" charset="0"/>
              <a:ea typeface="Segoe UI" panose="020B0502040204020203" pitchFamily="34" charset="0"/>
              <a:cs typeface="Segoe UI" panose="020B0502040204020203" pitchFamily="34" charset="0"/>
            </a:endParaRPr>
          </a:p>
          <a:p>
            <a:pPr algn="ctr">
              <a:spcBef>
                <a:spcPts val="0"/>
              </a:spcBef>
              <a:spcAft>
                <a:spcPts val="0"/>
              </a:spcAft>
            </a:pPr>
            <a:r>
              <a:rPr lang="fr-CA" sz="7100" b="1" dirty="0">
                <a:latin typeface="Segoe UI" panose="020B0502040204020203" pitchFamily="34" charset="0"/>
                <a:ea typeface="Segoe UI" panose="020B0502040204020203" pitchFamily="34" charset="0"/>
                <a:cs typeface="Segoe UI" panose="020B0502040204020203" pitchFamily="34" charset="0"/>
              </a:rPr>
              <a:t>Comment donner un coup de pouce aux nouvelles générations de </a:t>
            </a:r>
            <a:r>
              <a:rPr lang="fr-CA" sz="7100" b="1" dirty="0">
                <a:latin typeface="Segoe UI" panose="020B0502040204020203" pitchFamily="34" charset="0"/>
                <a:ea typeface="Segoe UI" panose="020B0502040204020203" pitchFamily="34" charset="0"/>
                <a:cs typeface="Segoe UI" panose="020B0502040204020203" pitchFamily="34" charset="0"/>
              </a:rPr>
              <a:t>chercheurs</a:t>
            </a:r>
            <a:endParaRPr lang="en-CA" altLang="en-US" sz="4100" dirty="0">
              <a:solidFill>
                <a:prstClr val="black"/>
              </a:solidFill>
              <a:latin typeface="Segoe UI" panose="020B0502040204020203" pitchFamily="34" charset="0"/>
              <a:cs typeface="Segoe UI" panose="020B0502040204020203" pitchFamily="34" charset="0"/>
            </a:endParaRPr>
          </a:p>
          <a:p>
            <a:pPr algn="ctr">
              <a:spcBef>
                <a:spcPts val="0"/>
              </a:spcBef>
              <a:spcAft>
                <a:spcPts val="0"/>
              </a:spcAft>
            </a:pPr>
            <a:endParaRPr lang="en-CA" altLang="en-US" sz="3100" dirty="0">
              <a:solidFill>
                <a:prstClr val="black"/>
              </a:solidFill>
              <a:latin typeface="Segoe UI" panose="020B0502040204020203" pitchFamily="34" charset="0"/>
              <a:cs typeface="Segoe UI" panose="020B0502040204020203" pitchFamily="34" charset="0"/>
            </a:endParaRPr>
          </a:p>
          <a:p>
            <a:pPr algn="ctr">
              <a:spcBef>
                <a:spcPts val="0"/>
              </a:spcBef>
              <a:spcAft>
                <a:spcPts val="0"/>
              </a:spcAft>
            </a:pPr>
            <a:r>
              <a:rPr lang="en-CA" altLang="en-US" sz="4100" dirty="0">
                <a:solidFill>
                  <a:prstClr val="black"/>
                </a:solidFill>
                <a:latin typeface="Segoe UI" panose="020B0502040204020203" pitchFamily="34" charset="0"/>
                <a:cs typeface="Segoe UI" panose="020B0502040204020203" pitchFamily="34" charset="0"/>
              </a:rPr>
              <a:t>Alex Lussier</a:t>
            </a:r>
            <a:r>
              <a:rPr lang="en-CA" altLang="en-US" sz="4100" baseline="30000" dirty="0">
                <a:solidFill>
                  <a:prstClr val="black"/>
                </a:solidFill>
                <a:latin typeface="Segoe UI" panose="020B0502040204020203" pitchFamily="34" charset="0"/>
                <a:cs typeface="Segoe UI" panose="020B0502040204020203" pitchFamily="34" charset="0"/>
              </a:rPr>
              <a:t>1,6</a:t>
            </a:r>
            <a:r>
              <a:rPr lang="en-CA" altLang="en-US" sz="4100" dirty="0">
                <a:solidFill>
                  <a:prstClr val="black"/>
                </a:solidFill>
                <a:latin typeface="Segoe UI" panose="020B0502040204020203" pitchFamily="34" charset="0"/>
                <a:cs typeface="Segoe UI" panose="020B0502040204020203" pitchFamily="34" charset="0"/>
              </a:rPr>
              <a:t>, </a:t>
            </a:r>
            <a:r>
              <a:rPr lang="en-CA" altLang="en-US" sz="4100" dirty="0">
                <a:solidFill>
                  <a:prstClr val="black"/>
                </a:solidFill>
                <a:latin typeface="Segoe UI" panose="020B0502040204020203" pitchFamily="34" charset="0"/>
                <a:cs typeface="Segoe UI" panose="020B0502040204020203" pitchFamily="34" charset="0"/>
              </a:rPr>
              <a:t>Catherine Fichten</a:t>
            </a:r>
            <a:r>
              <a:rPr lang="en-CA" altLang="en-US" sz="4100" baseline="30000" dirty="0">
                <a:solidFill>
                  <a:prstClr val="black"/>
                </a:solidFill>
                <a:latin typeface="Segoe UI" panose="020B0502040204020203" pitchFamily="34" charset="0"/>
                <a:cs typeface="Segoe UI" panose="020B0502040204020203" pitchFamily="34" charset="0"/>
              </a:rPr>
              <a:t>1,2,3,4,6,7</a:t>
            </a:r>
            <a:r>
              <a:rPr lang="en-CA" altLang="en-US" sz="4100" dirty="0">
                <a:solidFill>
                  <a:prstClr val="black"/>
                </a:solidFill>
                <a:latin typeface="Segoe UI" panose="020B0502040204020203" pitchFamily="34" charset="0"/>
                <a:cs typeface="Segoe UI" panose="020B0502040204020203" pitchFamily="34" charset="0"/>
              </a:rPr>
              <a:t>, Laura King</a:t>
            </a:r>
            <a:r>
              <a:rPr lang="en-CA" altLang="en-US" sz="4100" baseline="30000" dirty="0">
                <a:solidFill>
                  <a:prstClr val="black"/>
                </a:solidFill>
                <a:latin typeface="Segoe UI" panose="020B0502040204020203" pitchFamily="34" charset="0"/>
                <a:cs typeface="Segoe UI" panose="020B0502040204020203" pitchFamily="34" charset="0"/>
              </a:rPr>
              <a:t>1,4,6</a:t>
            </a:r>
            <a:r>
              <a:rPr lang="en-CA" altLang="en-US" sz="4100" dirty="0">
                <a:solidFill>
                  <a:prstClr val="black"/>
                </a:solidFill>
                <a:latin typeface="Segoe UI" panose="020B0502040204020203" pitchFamily="34" charset="0"/>
                <a:cs typeface="Segoe UI" panose="020B0502040204020203" pitchFamily="34" charset="0"/>
              </a:rPr>
              <a:t>, Mary Jorgensen</a:t>
            </a:r>
            <a:r>
              <a:rPr lang="en-CA" altLang="en-US" sz="4100" baseline="30000" dirty="0">
                <a:solidFill>
                  <a:prstClr val="black"/>
                </a:solidFill>
                <a:latin typeface="Segoe UI" panose="020B0502040204020203" pitchFamily="34" charset="0"/>
                <a:cs typeface="Segoe UI" panose="020B0502040204020203" pitchFamily="34" charset="0"/>
              </a:rPr>
              <a:t>1</a:t>
            </a:r>
            <a:r>
              <a:rPr lang="en-CA" altLang="en-US" sz="4100" dirty="0">
                <a:solidFill>
                  <a:prstClr val="black"/>
                </a:solidFill>
                <a:latin typeface="Segoe UI" panose="020B0502040204020203" pitchFamily="34" charset="0"/>
                <a:cs typeface="Segoe UI" panose="020B0502040204020203" pitchFamily="34" charset="0"/>
              </a:rPr>
              <a:t>, Alice Havel</a:t>
            </a:r>
            <a:r>
              <a:rPr lang="en-CA" altLang="en-US" sz="4100" baseline="30000" dirty="0">
                <a:solidFill>
                  <a:prstClr val="black"/>
                </a:solidFill>
                <a:latin typeface="Segoe UI" panose="020B0502040204020203" pitchFamily="34" charset="0"/>
                <a:cs typeface="Segoe UI" panose="020B0502040204020203" pitchFamily="34" charset="0"/>
              </a:rPr>
              <a:t>1,5</a:t>
            </a:r>
            <a:r>
              <a:rPr lang="en-CA" altLang="en-US" sz="4100" dirty="0">
                <a:solidFill>
                  <a:prstClr val="black"/>
                </a:solidFill>
                <a:latin typeface="Segoe UI" panose="020B0502040204020203" pitchFamily="34" charset="0"/>
                <a:cs typeface="Segoe UI" panose="020B0502040204020203" pitchFamily="34" charset="0"/>
              </a:rPr>
              <a:t>, </a:t>
            </a:r>
            <a:r>
              <a:rPr lang="en-CA" altLang="en-US" sz="4100" dirty="0">
                <a:solidFill>
                  <a:prstClr val="black"/>
                </a:solidFill>
                <a:latin typeface="Segoe UI" panose="020B0502040204020203" pitchFamily="34" charset="0"/>
                <a:cs typeface="Segoe UI" panose="020B0502040204020203" pitchFamily="34" charset="0"/>
              </a:rPr>
              <a:t>Christine Vo</a:t>
            </a:r>
            <a:r>
              <a:rPr lang="en-CA" altLang="en-US" sz="4100" baseline="30000" dirty="0">
                <a:solidFill>
                  <a:prstClr val="black"/>
                </a:solidFill>
                <a:latin typeface="Segoe UI" panose="020B0502040204020203" pitchFamily="34" charset="0"/>
                <a:cs typeface="Segoe UI" panose="020B0502040204020203" pitchFamily="34" charset="0"/>
              </a:rPr>
              <a:t>1,8</a:t>
            </a:r>
            <a:endParaRPr lang="en-CA" altLang="en-US" sz="4100" dirty="0">
              <a:solidFill>
                <a:prstClr val="black"/>
              </a:solidFill>
              <a:latin typeface="Segoe UI" panose="020B0502040204020203" pitchFamily="34" charset="0"/>
              <a:cs typeface="Segoe UI" panose="020B0502040204020203" pitchFamily="34" charset="0"/>
            </a:endParaRPr>
          </a:p>
          <a:p>
            <a:pPr algn="ctr">
              <a:spcBef>
                <a:spcPts val="0"/>
              </a:spcBef>
              <a:spcAft>
                <a:spcPts val="0"/>
              </a:spcAft>
            </a:pPr>
            <a:r>
              <a:rPr lang="en-CA" altLang="en-US" sz="4100" dirty="0">
                <a:solidFill>
                  <a:prstClr val="black"/>
                </a:solidFill>
                <a:latin typeface="Segoe UI" panose="020B0502040204020203" pitchFamily="34" charset="0"/>
                <a:cs typeface="Segoe UI" panose="020B0502040204020203" pitchFamily="34" charset="0"/>
              </a:rPr>
              <a:t> </a:t>
            </a:r>
            <a:r>
              <a:rPr lang="en-CA" altLang="en-US" sz="2600" baseline="30000" dirty="0">
                <a:solidFill>
                  <a:prstClr val="black"/>
                </a:solidFill>
                <a:latin typeface="Segoe UI" panose="020B0502040204020203" pitchFamily="34" charset="0"/>
                <a:cs typeface="Segoe UI" panose="020B0502040204020203" pitchFamily="34" charset="0"/>
              </a:rPr>
              <a:t>1</a:t>
            </a:r>
            <a:r>
              <a:rPr lang="en-CA" altLang="en-US" sz="2600" dirty="0">
                <a:solidFill>
                  <a:prstClr val="black"/>
                </a:solidFill>
                <a:latin typeface="Segoe UI" panose="020B0502040204020203" pitchFamily="34" charset="0"/>
                <a:cs typeface="Segoe UI" panose="020B0502040204020203" pitchFamily="34" charset="0"/>
              </a:rPr>
              <a:t>Réseau de recherche </a:t>
            </a:r>
            <a:r>
              <a:rPr lang="en-CA" altLang="en-US" sz="2600" dirty="0" err="1">
                <a:solidFill>
                  <a:prstClr val="black"/>
                </a:solidFill>
                <a:latin typeface="Segoe UI" panose="020B0502040204020203" pitchFamily="34" charset="0"/>
                <a:cs typeface="Segoe UI" panose="020B0502040204020203" pitchFamily="34" charset="0"/>
              </a:rPr>
              <a:t>Adaptech</a:t>
            </a:r>
            <a:r>
              <a:rPr lang="en-CA" altLang="en-US" sz="2600" dirty="0">
                <a:solidFill>
                  <a:prstClr val="black"/>
                </a:solidFill>
                <a:latin typeface="Segoe UI" panose="020B0502040204020203" pitchFamily="34" charset="0"/>
                <a:cs typeface="Segoe UI" panose="020B0502040204020203" pitchFamily="34" charset="0"/>
              </a:rPr>
              <a:t>   </a:t>
            </a:r>
            <a:r>
              <a:rPr lang="en-CA" altLang="en-US" sz="2600" baseline="30000" dirty="0">
                <a:solidFill>
                  <a:prstClr val="black"/>
                </a:solidFill>
                <a:latin typeface="Segoe UI" panose="020B0502040204020203" pitchFamily="34" charset="0"/>
                <a:cs typeface="Segoe UI" panose="020B0502040204020203" pitchFamily="34" charset="0"/>
              </a:rPr>
              <a:t>2</a:t>
            </a:r>
            <a:r>
              <a:rPr lang="en-CA" altLang="en-US" sz="2600" dirty="0">
                <a:solidFill>
                  <a:prstClr val="black"/>
                </a:solidFill>
                <a:latin typeface="Segoe UI" panose="020B0502040204020203" pitchFamily="34" charset="0"/>
                <a:cs typeface="Segoe UI" panose="020B0502040204020203" pitchFamily="34" charset="0"/>
              </a:rPr>
              <a:t>Université McGill   </a:t>
            </a:r>
            <a:r>
              <a:rPr lang="en-CA" altLang="en-US" sz="2600" baseline="30000" dirty="0">
                <a:solidFill>
                  <a:prstClr val="black"/>
                </a:solidFill>
                <a:latin typeface="Segoe UI" panose="020B0502040204020203" pitchFamily="34" charset="0"/>
                <a:cs typeface="Segoe UI" panose="020B0502040204020203" pitchFamily="34" charset="0"/>
              </a:rPr>
              <a:t>3</a:t>
            </a:r>
            <a:r>
              <a:rPr lang="en-CA" altLang="en-US" sz="2600" dirty="0">
                <a:solidFill>
                  <a:prstClr val="black"/>
                </a:solidFill>
                <a:latin typeface="Segoe UI" panose="020B0502040204020203" pitchFamily="34" charset="0"/>
                <a:cs typeface="Segoe UI" panose="020B0502040204020203" pitchFamily="34" charset="0"/>
              </a:rPr>
              <a:t>C</a:t>
            </a:r>
            <a:r>
              <a:rPr lang="fr-CA" altLang="en-US" sz="2600" dirty="0">
                <a:solidFill>
                  <a:prstClr val="black"/>
                </a:solidFill>
                <a:latin typeface="Segoe UI" panose="020B0502040204020203" pitchFamily="34" charset="0"/>
                <a:cs typeface="Segoe UI" panose="020B0502040204020203" pitchFamily="34" charset="0"/>
              </a:rPr>
              <a:t>entre de recherche interdisciplinaire en réadaptation   </a:t>
            </a:r>
            <a:r>
              <a:rPr lang="en-CA" altLang="en-US" sz="2600" baseline="30000" dirty="0">
                <a:solidFill>
                  <a:prstClr val="black"/>
                </a:solidFill>
                <a:latin typeface="Segoe UI" panose="020B0502040204020203" pitchFamily="34" charset="0"/>
                <a:cs typeface="Segoe UI" panose="020B0502040204020203" pitchFamily="34" charset="0"/>
              </a:rPr>
              <a:t>4</a:t>
            </a:r>
            <a:r>
              <a:rPr lang="en-CA" altLang="en-US" sz="2600" dirty="0">
                <a:solidFill>
                  <a:prstClr val="black"/>
                </a:solidFill>
                <a:latin typeface="Segoe UI" panose="020B0502040204020203" pitchFamily="34" charset="0"/>
                <a:cs typeface="Segoe UI" panose="020B0502040204020203" pitchFamily="34" charset="0"/>
              </a:rPr>
              <a:t>Centre </a:t>
            </a:r>
            <a:r>
              <a:rPr lang="en-CA" altLang="en-US" sz="2600" dirty="0" err="1">
                <a:solidFill>
                  <a:prstClr val="black"/>
                </a:solidFill>
                <a:latin typeface="Segoe UI" panose="020B0502040204020203" pitchFamily="34" charset="0"/>
                <a:cs typeface="Segoe UI" panose="020B0502040204020203" pitchFamily="34" charset="0"/>
              </a:rPr>
              <a:t>d’études</a:t>
            </a:r>
            <a:r>
              <a:rPr lang="en-CA" altLang="en-US" sz="2600" dirty="0">
                <a:solidFill>
                  <a:prstClr val="black"/>
                </a:solidFill>
                <a:latin typeface="Segoe UI" panose="020B0502040204020203" pitchFamily="34" charset="0"/>
                <a:cs typeface="Segoe UI" panose="020B0502040204020203" pitchFamily="34" charset="0"/>
              </a:rPr>
              <a:t> sur </a:t>
            </a:r>
            <a:r>
              <a:rPr lang="en-CA" altLang="en-US" sz="2600" dirty="0" err="1">
                <a:solidFill>
                  <a:prstClr val="black"/>
                </a:solidFill>
                <a:latin typeface="Segoe UI" panose="020B0502040204020203" pitchFamily="34" charset="0"/>
                <a:cs typeface="Segoe UI" panose="020B0502040204020203" pitchFamily="34" charset="0"/>
              </a:rPr>
              <a:t>l’apprentissage</a:t>
            </a:r>
            <a:r>
              <a:rPr lang="en-CA" altLang="en-US" sz="2600" dirty="0">
                <a:solidFill>
                  <a:prstClr val="black"/>
                </a:solidFill>
                <a:latin typeface="Segoe UI" panose="020B0502040204020203" pitchFamily="34" charset="0"/>
                <a:cs typeface="Segoe UI" panose="020B0502040204020203" pitchFamily="34" charset="0"/>
              </a:rPr>
              <a:t> et la performance   </a:t>
            </a:r>
            <a:r>
              <a:rPr lang="en-CA" altLang="en-US" sz="2600" baseline="30000" dirty="0">
                <a:solidFill>
                  <a:prstClr val="black"/>
                </a:solidFill>
                <a:latin typeface="Segoe UI" panose="020B0502040204020203" pitchFamily="34" charset="0"/>
                <a:cs typeface="Segoe UI" panose="020B0502040204020203" pitchFamily="34" charset="0"/>
              </a:rPr>
              <a:t>5</a:t>
            </a:r>
            <a:r>
              <a:rPr lang="en-CA" altLang="en-US" sz="2600" dirty="0">
                <a:solidFill>
                  <a:prstClr val="black"/>
                </a:solidFill>
                <a:latin typeface="Segoe UI" panose="020B0502040204020203" pitchFamily="34" charset="0"/>
                <a:cs typeface="Segoe UI" panose="020B0502040204020203" pitchFamily="34" charset="0"/>
              </a:rPr>
              <a:t>Collège Dawson   </a:t>
            </a:r>
            <a:r>
              <a:rPr lang="fr-CA" altLang="en-US" sz="2600" baseline="30000" dirty="0">
                <a:solidFill>
                  <a:prstClr val="black"/>
                </a:solidFill>
                <a:latin typeface="Segoe UI" panose="020B0502040204020203" pitchFamily="34" charset="0"/>
                <a:cs typeface="Segoe UI" panose="020B0502040204020203" pitchFamily="34" charset="0"/>
              </a:rPr>
              <a:t>6</a:t>
            </a:r>
            <a:r>
              <a:rPr lang="fr-CA" altLang="en-US" sz="2600" dirty="0">
                <a:solidFill>
                  <a:prstClr val="black"/>
                </a:solidFill>
                <a:latin typeface="Segoe UI" panose="020B0502040204020203" pitchFamily="34" charset="0"/>
                <a:cs typeface="Segoe UI" panose="020B0502040204020203" pitchFamily="34" charset="0"/>
              </a:rPr>
              <a:t>C</a:t>
            </a:r>
            <a:r>
              <a:rPr lang="en-CA" altLang="en-US" sz="2600" dirty="0" err="1">
                <a:solidFill>
                  <a:prstClr val="black"/>
                </a:solidFill>
                <a:latin typeface="Segoe UI" panose="020B0502040204020203" pitchFamily="34" charset="0"/>
                <a:cs typeface="Segoe UI" panose="020B0502040204020203" pitchFamily="34" charset="0"/>
              </a:rPr>
              <a:t>égep</a:t>
            </a:r>
            <a:r>
              <a:rPr lang="en-CA" altLang="en-US" sz="2600" dirty="0">
                <a:solidFill>
                  <a:prstClr val="black"/>
                </a:solidFill>
                <a:latin typeface="Segoe UI" panose="020B0502040204020203" pitchFamily="34" charset="0"/>
                <a:cs typeface="Segoe UI" panose="020B0502040204020203" pitchFamily="34" charset="0"/>
              </a:rPr>
              <a:t> </a:t>
            </a:r>
            <a:r>
              <a:rPr lang="en-CA" altLang="en-US" sz="2600" dirty="0" err="1">
                <a:solidFill>
                  <a:prstClr val="black"/>
                </a:solidFill>
                <a:latin typeface="Segoe UI" panose="020B0502040204020203" pitchFamily="34" charset="0"/>
                <a:cs typeface="Segoe UI" panose="020B0502040204020203" pitchFamily="34" charset="0"/>
              </a:rPr>
              <a:t>Andr</a:t>
            </a:r>
            <a:r>
              <a:rPr lang="fr-CA" altLang="en-US" sz="2600" dirty="0">
                <a:solidFill>
                  <a:prstClr val="black"/>
                </a:solidFill>
                <a:latin typeface="Segoe UI" panose="020B0502040204020203" pitchFamily="34" charset="0"/>
                <a:cs typeface="Segoe UI" panose="020B0502040204020203" pitchFamily="34" charset="0"/>
              </a:rPr>
              <a:t>é-</a:t>
            </a:r>
            <a:r>
              <a:rPr lang="fr-CA" altLang="en-US" sz="2600" dirty="0" err="1">
                <a:solidFill>
                  <a:prstClr val="black"/>
                </a:solidFill>
                <a:latin typeface="Segoe UI" panose="020B0502040204020203" pitchFamily="34" charset="0"/>
                <a:cs typeface="Segoe UI" panose="020B0502040204020203" pitchFamily="34" charset="0"/>
              </a:rPr>
              <a:t>Laurendeau</a:t>
            </a:r>
            <a:r>
              <a:rPr lang="fr-CA" altLang="en-US" sz="2600" dirty="0">
                <a:solidFill>
                  <a:prstClr val="black"/>
                </a:solidFill>
                <a:latin typeface="Segoe UI" panose="020B0502040204020203" pitchFamily="34" charset="0"/>
                <a:cs typeface="Segoe UI" panose="020B0502040204020203" pitchFamily="34" charset="0"/>
              </a:rPr>
              <a:t>   </a:t>
            </a:r>
          </a:p>
          <a:p>
            <a:pPr algn="ctr">
              <a:spcBef>
                <a:spcPts val="0"/>
              </a:spcBef>
              <a:spcAft>
                <a:spcPts val="0"/>
              </a:spcAft>
            </a:pPr>
            <a:r>
              <a:rPr lang="en-CA" altLang="en-US" sz="2600" baseline="30000" dirty="0">
                <a:solidFill>
                  <a:prstClr val="black"/>
                </a:solidFill>
                <a:latin typeface="Segoe UI" panose="020B0502040204020203" pitchFamily="34" charset="0"/>
                <a:cs typeface="Segoe UI" panose="020B0502040204020203" pitchFamily="34" charset="0"/>
              </a:rPr>
              <a:t>7</a:t>
            </a:r>
            <a:r>
              <a:rPr lang="en-CA" altLang="en-US" sz="2600" dirty="0">
                <a:solidFill>
                  <a:prstClr val="black"/>
                </a:solidFill>
                <a:latin typeface="Segoe UI" panose="020B0502040204020203" pitchFamily="34" charset="0"/>
                <a:cs typeface="Segoe UI" panose="020B0502040204020203" pitchFamily="34" charset="0"/>
              </a:rPr>
              <a:t>Hôpital </a:t>
            </a:r>
            <a:r>
              <a:rPr lang="en-CA" altLang="en-US" sz="2600" dirty="0" err="1">
                <a:solidFill>
                  <a:prstClr val="black"/>
                </a:solidFill>
                <a:latin typeface="Segoe UI" panose="020B0502040204020203" pitchFamily="34" charset="0"/>
                <a:cs typeface="Segoe UI" panose="020B0502040204020203" pitchFamily="34" charset="0"/>
              </a:rPr>
              <a:t>général</a:t>
            </a:r>
            <a:r>
              <a:rPr lang="en-CA" altLang="en-US" sz="2600" dirty="0">
                <a:solidFill>
                  <a:prstClr val="black"/>
                </a:solidFill>
                <a:latin typeface="Segoe UI" panose="020B0502040204020203" pitchFamily="34" charset="0"/>
                <a:cs typeface="Segoe UI" panose="020B0502040204020203" pitchFamily="34" charset="0"/>
              </a:rPr>
              <a:t> </a:t>
            </a:r>
            <a:r>
              <a:rPr lang="en-CA" altLang="en-US" sz="2600" dirty="0" err="1">
                <a:solidFill>
                  <a:prstClr val="black"/>
                </a:solidFill>
                <a:latin typeface="Segoe UI" panose="020B0502040204020203" pitchFamily="34" charset="0"/>
                <a:cs typeface="Segoe UI" panose="020B0502040204020203" pitchFamily="34" charset="0"/>
              </a:rPr>
              <a:t>juif</a:t>
            </a:r>
            <a:r>
              <a:rPr lang="en-CA" altLang="en-US" sz="2600" dirty="0">
                <a:solidFill>
                  <a:prstClr val="black"/>
                </a:solidFill>
                <a:latin typeface="Segoe UI" panose="020B0502040204020203" pitchFamily="34" charset="0"/>
                <a:cs typeface="Segoe UI" panose="020B0502040204020203" pitchFamily="34" charset="0"/>
              </a:rPr>
              <a:t>   </a:t>
            </a:r>
            <a:r>
              <a:rPr lang="en-CA" altLang="en-US" sz="2600" baseline="30000" dirty="0">
                <a:solidFill>
                  <a:prstClr val="black"/>
                </a:solidFill>
                <a:latin typeface="Segoe UI" panose="020B0502040204020203" pitchFamily="34" charset="0"/>
                <a:cs typeface="Segoe UI" panose="020B0502040204020203" pitchFamily="34" charset="0"/>
              </a:rPr>
              <a:t>8</a:t>
            </a:r>
            <a:r>
              <a:rPr lang="en-CA" altLang="en-US" sz="2600" dirty="0">
                <a:solidFill>
                  <a:prstClr val="black"/>
                </a:solidFill>
                <a:latin typeface="Segoe UI" panose="020B0502040204020203" pitchFamily="34" charset="0"/>
                <a:cs typeface="Segoe UI" panose="020B0502040204020203" pitchFamily="34" charset="0"/>
              </a:rPr>
              <a:t>Université </a:t>
            </a:r>
            <a:r>
              <a:rPr lang="en-CA" altLang="en-US" sz="2600" dirty="0">
                <a:solidFill>
                  <a:prstClr val="black"/>
                </a:solidFill>
                <a:latin typeface="Segoe UI" panose="020B0502040204020203" pitchFamily="34" charset="0"/>
                <a:cs typeface="Segoe UI" panose="020B0502040204020203" pitchFamily="34" charset="0"/>
              </a:rPr>
              <a:t>Concordia</a:t>
            </a:r>
            <a:endParaRPr lang="en-CA" altLang="en-US" sz="2600" baseline="30000" dirty="0">
              <a:solidFill>
                <a:prstClr val="black"/>
              </a:solidFill>
              <a:latin typeface="Segoe UI" panose="020B0502040204020203" pitchFamily="34" charset="0"/>
              <a:cs typeface="Segoe UI" panose="020B0502040204020203" pitchFamily="34" charset="0"/>
            </a:endParaRPr>
          </a:p>
        </p:txBody>
      </p:sp>
      <p:sp>
        <p:nvSpPr>
          <p:cNvPr id="16" name="TextBox 15"/>
          <p:cNvSpPr txBox="1"/>
          <p:nvPr/>
        </p:nvSpPr>
        <p:spPr>
          <a:xfrm>
            <a:off x="385514" y="5123026"/>
            <a:ext cx="10333958" cy="13866065"/>
          </a:xfrm>
          <a:prstGeom prst="rect">
            <a:avLst/>
          </a:prstGeom>
          <a:noFill/>
          <a:ln w="3175">
            <a:noFill/>
          </a:ln>
        </p:spPr>
        <p:txBody>
          <a:bodyPr lIns="117564" tIns="58782" rIns="117564" bIns="58782">
            <a:spAutoFit/>
          </a:bodyPr>
          <a:lstStyle/>
          <a:p>
            <a:pPr marL="364432" algn="ctr">
              <a:spcBef>
                <a:spcPts val="775"/>
              </a:spcBef>
              <a:spcAft>
                <a:spcPts val="775"/>
              </a:spcAft>
              <a:defRPr/>
            </a:pPr>
            <a:endParaRPr lang="en-US"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364432" algn="ctr">
              <a:spcBef>
                <a:spcPts val="775"/>
              </a:spcBef>
              <a:spcAft>
                <a:spcPts val="775"/>
              </a:spcAft>
              <a:defRPr/>
            </a:pPr>
            <a:endPar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364432" indent="-369443">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Il faut assurer la relève dans le milieu de la recherche collégiale.</a:t>
            </a:r>
          </a:p>
          <a:p>
            <a:pPr marL="364432" indent="-369443">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Une bonne façon de mousser l’intérêt pour la recherche chez les étudiants est de les inclure à titre d’assistants de recherche dès le début de leur parcours postsecondaire.</a:t>
            </a:r>
          </a:p>
          <a:p>
            <a:pPr marL="364432" indent="-369443">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C’est ce que le Réseau de recherche Adaptech fait avec succès depuis 20 ans. </a:t>
            </a:r>
          </a:p>
          <a:p>
            <a:pPr marL="364432" indent="-369443">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Le but de cette étude est de déterminer les facilitateurs et les obstacles à l’embauche des cégépiens et d’identifier les aptitudes qu’ils acquièrent.</a:t>
            </a:r>
          </a:p>
          <a:p>
            <a:pPr>
              <a:spcBef>
                <a:spcPts val="775"/>
              </a:spcBef>
              <a:spcAft>
                <a:spcPts val="775"/>
              </a:spcAft>
              <a:defRPr/>
            </a:pPr>
            <a:endParaRPr lang="en-US"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364432" algn="ctr">
              <a:spcBef>
                <a:spcPts val="775"/>
              </a:spcBef>
              <a:spcAft>
                <a:spcPts val="775"/>
              </a:spcAft>
              <a:defRPr/>
            </a:pPr>
            <a:endParaRPr lang="en-US"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364432">
              <a:spcBef>
                <a:spcPts val="775"/>
              </a:spcBef>
              <a:spcAft>
                <a:spcPts val="775"/>
              </a:spcAft>
              <a:defRPr/>
            </a:pPr>
            <a:r>
              <a:rPr lang="en-US" sz="3000" b="1" dirty="0">
                <a:solidFill>
                  <a:prstClr val="black"/>
                </a:solidFill>
                <a:latin typeface="Segoe UI" panose="020B0502040204020203" pitchFamily="34" charset="0"/>
                <a:ea typeface="Segoe UI" panose="020B0502040204020203" pitchFamily="34" charset="0"/>
                <a:cs typeface="Segoe UI" panose="020B0502040204020203" pitchFamily="34" charset="0"/>
              </a:rPr>
              <a:t>Participants</a:t>
            </a:r>
          </a:p>
          <a:p>
            <a:pPr marL="364432" indent="-369443">
              <a:spcBef>
                <a:spcPts val="775"/>
              </a:spcBef>
              <a:spcAft>
                <a:spcPts val="775"/>
              </a:spcAft>
              <a:buFont typeface="Wingdings" panose="05000000000000000000" pitchFamily="2" charset="2"/>
              <a:buChar char="§"/>
              <a:defRPr/>
            </a:pPr>
            <a:r>
              <a:rPr lang="en-US" sz="3000" dirty="0">
                <a:latin typeface="Segoe UI" panose="020B0502040204020203" pitchFamily="34" charset="0"/>
                <a:ea typeface="Segoe UI" panose="020B0502040204020203" pitchFamily="34" charset="0"/>
                <a:cs typeface="Segoe UI" panose="020B0502040204020203" pitchFamily="34" charset="0"/>
              </a:rPr>
              <a:t>10 des 16 </a:t>
            </a:r>
            <a:r>
              <a:rPr lang="en-US" sz="3000" dirty="0" err="1">
                <a:latin typeface="Segoe UI" panose="020B0502040204020203" pitchFamily="34" charset="0"/>
                <a:ea typeface="Segoe UI" panose="020B0502040204020203" pitchFamily="34" charset="0"/>
                <a:cs typeface="Segoe UI" panose="020B0502040204020203" pitchFamily="34" charset="0"/>
              </a:rPr>
              <a:t>étudiants</a:t>
            </a:r>
            <a:r>
              <a:rPr lang="en-US" sz="3000" dirty="0">
                <a:latin typeface="Segoe UI" panose="020B0502040204020203" pitchFamily="34" charset="0"/>
                <a:ea typeface="Segoe UI" panose="020B0502040204020203" pitchFamily="34" charset="0"/>
                <a:cs typeface="Segoe UI" panose="020B0502040204020203" pitchFamily="34" charset="0"/>
              </a:rPr>
              <a:t> </a:t>
            </a:r>
            <a:r>
              <a:rPr lang="en-US" sz="3000" dirty="0">
                <a:latin typeface="Segoe UI" panose="020B0502040204020203" pitchFamily="34" charset="0"/>
                <a:ea typeface="Segoe UI" panose="020B0502040204020203" pitchFamily="34" charset="0"/>
                <a:cs typeface="Segoe UI" panose="020B0502040204020203" pitchFamily="34" charset="0"/>
              </a:rPr>
              <a:t>au </a:t>
            </a:r>
            <a:r>
              <a:rPr lang="en-US" sz="3000" dirty="0" err="1">
                <a:latin typeface="Segoe UI" panose="020B0502040204020203" pitchFamily="34" charset="0"/>
                <a:ea typeface="Segoe UI" panose="020B0502040204020203" pitchFamily="34" charset="0"/>
                <a:cs typeface="Segoe UI" panose="020B0502040204020203" pitchFamily="34" charset="0"/>
              </a:rPr>
              <a:t>niveau</a:t>
            </a:r>
            <a:r>
              <a:rPr lang="en-US" sz="3000" dirty="0">
                <a:latin typeface="Segoe UI" panose="020B0502040204020203" pitchFamily="34" charset="0"/>
                <a:ea typeface="Segoe UI" panose="020B0502040204020203" pitchFamily="34" charset="0"/>
                <a:cs typeface="Segoe UI" panose="020B0502040204020203" pitchFamily="34" charset="0"/>
              </a:rPr>
              <a:t> collegial </a:t>
            </a:r>
            <a:r>
              <a:rPr lang="en-US" sz="3000" dirty="0" err="1">
                <a:latin typeface="Segoe UI" panose="020B0502040204020203" pitchFamily="34" charset="0"/>
                <a:ea typeface="Segoe UI" panose="020B0502040204020203" pitchFamily="34" charset="0"/>
                <a:cs typeface="Segoe UI" panose="020B0502040204020203" pitchFamily="34" charset="0"/>
              </a:rPr>
              <a:t>ayant</a:t>
            </a:r>
            <a:r>
              <a:rPr lang="en-US" sz="3000" dirty="0">
                <a:latin typeface="Segoe UI" panose="020B0502040204020203" pitchFamily="34" charset="0"/>
                <a:ea typeface="Segoe UI" panose="020B0502040204020203" pitchFamily="34" charset="0"/>
                <a:cs typeface="Segoe UI" panose="020B0502040204020203" pitchFamily="34" charset="0"/>
              </a:rPr>
              <a:t> </a:t>
            </a:r>
            <a:r>
              <a:rPr lang="en-US" sz="3000" dirty="0" err="1">
                <a:latin typeface="Segoe UI" panose="020B0502040204020203" pitchFamily="34" charset="0"/>
                <a:ea typeface="Segoe UI" panose="020B0502040204020203" pitchFamily="34" charset="0"/>
                <a:cs typeface="Segoe UI" panose="020B0502040204020203" pitchFamily="34" charset="0"/>
              </a:rPr>
              <a:t>été</a:t>
            </a:r>
            <a:r>
              <a:rPr lang="en-US" sz="3000" dirty="0">
                <a:latin typeface="Segoe UI" panose="020B0502040204020203" pitchFamily="34" charset="0"/>
                <a:ea typeface="Segoe UI" panose="020B0502040204020203" pitchFamily="34" charset="0"/>
                <a:cs typeface="Segoe UI" panose="020B0502040204020203" pitchFamily="34" charset="0"/>
              </a:rPr>
              <a:t> </a:t>
            </a:r>
            <a:r>
              <a:rPr lang="en-US" sz="3000" dirty="0" err="1">
                <a:latin typeface="Segoe UI" panose="020B0502040204020203" pitchFamily="34" charset="0"/>
                <a:ea typeface="Segoe UI" panose="020B0502040204020203" pitchFamily="34" charset="0"/>
                <a:cs typeface="Segoe UI" panose="020B0502040204020203" pitchFamily="34" charset="0"/>
              </a:rPr>
              <a:t>embauchés</a:t>
            </a:r>
            <a:r>
              <a:rPr lang="en-US" sz="3000" dirty="0">
                <a:latin typeface="Segoe UI" panose="020B0502040204020203" pitchFamily="34" charset="0"/>
                <a:ea typeface="Segoe UI" panose="020B0502040204020203" pitchFamily="34" charset="0"/>
                <a:cs typeface="Segoe UI" panose="020B0502040204020203" pitchFamily="34" charset="0"/>
              </a:rPr>
              <a:t> à </a:t>
            </a:r>
            <a:r>
              <a:rPr lang="en-US" sz="3000" dirty="0" err="1">
                <a:latin typeface="Segoe UI" panose="020B0502040204020203" pitchFamily="34" charset="0"/>
                <a:ea typeface="Segoe UI" panose="020B0502040204020203" pitchFamily="34" charset="0"/>
                <a:cs typeface="Segoe UI" panose="020B0502040204020203" pitchFamily="34" charset="0"/>
              </a:rPr>
              <a:t>titre</a:t>
            </a:r>
            <a:r>
              <a:rPr lang="en-US" sz="3000" dirty="0">
                <a:latin typeface="Segoe UI" panose="020B0502040204020203" pitchFamily="34" charset="0"/>
                <a:ea typeface="Segoe UI" panose="020B0502040204020203" pitchFamily="34" charset="0"/>
                <a:cs typeface="Segoe UI" panose="020B0502040204020203" pitchFamily="34" charset="0"/>
              </a:rPr>
              <a:t> </a:t>
            </a:r>
            <a:r>
              <a:rPr lang="en-US" sz="3000" dirty="0" err="1">
                <a:latin typeface="Segoe UI" panose="020B0502040204020203" pitchFamily="34" charset="0"/>
                <a:ea typeface="Segoe UI" panose="020B0502040204020203" pitchFamily="34" charset="0"/>
                <a:cs typeface="Segoe UI" panose="020B0502040204020203" pitchFamily="34" charset="0"/>
              </a:rPr>
              <a:t>d’assistants</a:t>
            </a:r>
            <a:r>
              <a:rPr lang="en-US" sz="3000" dirty="0">
                <a:latin typeface="Segoe UI" panose="020B0502040204020203" pitchFamily="34" charset="0"/>
                <a:ea typeface="Segoe UI" panose="020B0502040204020203" pitchFamily="34" charset="0"/>
                <a:cs typeface="Segoe UI" panose="020B0502040204020203" pitchFamily="34" charset="0"/>
              </a:rPr>
              <a:t> de recherche par Adaptech </a:t>
            </a:r>
            <a:r>
              <a:rPr lang="en-US" sz="3000" dirty="0" err="1">
                <a:latin typeface="Segoe UI" panose="020B0502040204020203" pitchFamily="34" charset="0"/>
                <a:ea typeface="Segoe UI" panose="020B0502040204020203" pitchFamily="34" charset="0"/>
                <a:cs typeface="Segoe UI" panose="020B0502040204020203" pitchFamily="34" charset="0"/>
              </a:rPr>
              <a:t>depuis</a:t>
            </a:r>
            <a:r>
              <a:rPr lang="en-US" sz="3000" dirty="0">
                <a:latin typeface="Segoe UI" panose="020B0502040204020203" pitchFamily="34" charset="0"/>
                <a:ea typeface="Segoe UI" panose="020B0502040204020203" pitchFamily="34" charset="0"/>
                <a:cs typeface="Segoe UI" panose="020B0502040204020203" pitchFamily="34" charset="0"/>
              </a:rPr>
              <a:t> 1996.</a:t>
            </a:r>
          </a:p>
          <a:p>
            <a:pPr marL="364432">
              <a:spcBef>
                <a:spcPts val="775"/>
              </a:spcBef>
              <a:spcAft>
                <a:spcPts val="775"/>
              </a:spcAft>
              <a:defRPr/>
            </a:pPr>
            <a:r>
              <a:rPr lang="fr-CA" sz="3000" b="1" dirty="0">
                <a:solidFill>
                  <a:prstClr val="black"/>
                </a:solidFill>
                <a:latin typeface="Segoe UI" panose="020B0502040204020203" pitchFamily="34" charset="0"/>
                <a:ea typeface="Segoe UI" panose="020B0502040204020203" pitchFamily="34" charset="0"/>
                <a:cs typeface="Segoe UI" panose="020B0502040204020203" pitchFamily="34" charset="0"/>
              </a:rPr>
              <a:t>Mesures</a:t>
            </a:r>
          </a:p>
          <a:p>
            <a:pPr marL="805298" indent="-440867">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Sélection de l’échantillon selon :</a:t>
            </a:r>
          </a:p>
          <a:p>
            <a:pPr marL="1240958" lvl="1" indent="-500058">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Critère principal : le nombre de publications</a:t>
            </a:r>
          </a:p>
          <a:p>
            <a:pPr marL="1240958" lvl="1" indent="-500058">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Critères secondaires : le nombre de diplômes universitaires obtenus et le nombre de bourses/prix gagnés</a:t>
            </a:r>
          </a:p>
        </p:txBody>
      </p:sp>
      <p:sp>
        <p:nvSpPr>
          <p:cNvPr id="4107" name="TextBox 19"/>
          <p:cNvSpPr txBox="1">
            <a:spLocks noChangeArrowheads="1"/>
          </p:cNvSpPr>
          <p:nvPr/>
        </p:nvSpPr>
        <p:spPr bwMode="auto">
          <a:xfrm>
            <a:off x="3071071" y="17227410"/>
            <a:ext cx="605466" cy="71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564" tIns="58782" rIns="117564" bIns="58782">
            <a:spAutoFit/>
          </a:bodyPr>
          <a:lstStyle/>
          <a:p>
            <a:r>
              <a:rPr lang="en-CA" altLang="en-US" sz="1900" dirty="0">
                <a:solidFill>
                  <a:prstClr val="white">
                    <a:lumMod val="95000"/>
                  </a:prstClr>
                </a:solidFill>
                <a:latin typeface="Segoe UI" panose="020B0502040204020203" pitchFamily="34" charset="0"/>
                <a:cs typeface="Segoe UI" panose="020B0502040204020203" pitchFamily="34" charset="0"/>
              </a:rPr>
              <a:t>27% </a:t>
            </a:r>
          </a:p>
        </p:txBody>
      </p:sp>
      <p:sp>
        <p:nvSpPr>
          <p:cNvPr id="4108" name="TextBox 20"/>
          <p:cNvSpPr txBox="1">
            <a:spLocks noChangeArrowheads="1"/>
          </p:cNvSpPr>
          <p:nvPr/>
        </p:nvSpPr>
        <p:spPr bwMode="auto">
          <a:xfrm>
            <a:off x="3071830" y="16572279"/>
            <a:ext cx="605466" cy="71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564" tIns="58782" rIns="117564" bIns="58782">
            <a:spAutoFit/>
          </a:bodyPr>
          <a:lstStyle/>
          <a:p>
            <a:r>
              <a:rPr lang="en-CA" altLang="en-US" sz="1900" dirty="0">
                <a:solidFill>
                  <a:prstClr val="white">
                    <a:lumMod val="95000"/>
                  </a:prstClr>
                </a:solidFill>
                <a:latin typeface="Segoe UI" panose="020B0502040204020203" pitchFamily="34" charset="0"/>
                <a:cs typeface="Segoe UI" panose="020B0502040204020203" pitchFamily="34" charset="0"/>
              </a:rPr>
              <a:t>27% </a:t>
            </a:r>
          </a:p>
        </p:txBody>
      </p:sp>
      <p:sp>
        <p:nvSpPr>
          <p:cNvPr id="4109" name="TextBox 21"/>
          <p:cNvSpPr txBox="1">
            <a:spLocks noChangeArrowheads="1"/>
          </p:cNvSpPr>
          <p:nvPr/>
        </p:nvSpPr>
        <p:spPr bwMode="auto">
          <a:xfrm>
            <a:off x="2392367" y="16945323"/>
            <a:ext cx="605466" cy="71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564" tIns="58782" rIns="117564" bIns="58782">
            <a:spAutoFit/>
          </a:bodyPr>
          <a:lstStyle/>
          <a:p>
            <a:r>
              <a:rPr lang="en-CA" altLang="en-US" sz="1900" dirty="0">
                <a:solidFill>
                  <a:prstClr val="white">
                    <a:lumMod val="95000"/>
                  </a:prstClr>
                </a:solidFill>
                <a:latin typeface="Segoe UI" panose="020B0502040204020203" pitchFamily="34" charset="0"/>
                <a:cs typeface="Segoe UI" panose="020B0502040204020203" pitchFamily="34" charset="0"/>
              </a:rPr>
              <a:t>46% </a:t>
            </a:r>
          </a:p>
        </p:txBody>
      </p:sp>
      <p:sp>
        <p:nvSpPr>
          <p:cNvPr id="4111" name="TextBox 26"/>
          <p:cNvSpPr txBox="1">
            <a:spLocks noChangeArrowheads="1"/>
          </p:cNvSpPr>
          <p:nvPr/>
        </p:nvSpPr>
        <p:spPr bwMode="auto">
          <a:xfrm>
            <a:off x="6637500" y="16888484"/>
            <a:ext cx="635225" cy="71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7564" tIns="58782" rIns="117564" bIns="58782">
            <a:spAutoFit/>
          </a:bodyPr>
          <a:lstStyle/>
          <a:p>
            <a:r>
              <a:rPr lang="en-CA" altLang="en-US" sz="1900" dirty="0">
                <a:solidFill>
                  <a:prstClr val="white"/>
                </a:solidFill>
                <a:latin typeface="Segoe UI" panose="020B0502040204020203" pitchFamily="34" charset="0"/>
                <a:cs typeface="Segoe UI" panose="020B0502040204020203" pitchFamily="34" charset="0"/>
              </a:rPr>
              <a:t>38% </a:t>
            </a:r>
          </a:p>
        </p:txBody>
      </p:sp>
      <p:pic>
        <p:nvPicPr>
          <p:cNvPr id="3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72670" y="1032268"/>
            <a:ext cx="1675740" cy="1858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274264" y="7270633"/>
            <a:ext cx="10910384" cy="854163"/>
          </a:xfrm>
          <a:prstGeom prst="rect">
            <a:avLst/>
          </a:prstGeom>
          <a:noFill/>
        </p:spPr>
        <p:txBody>
          <a:bodyPr wrap="square" lIns="117564" tIns="58782" rIns="117564" bIns="58782" rtlCol="0">
            <a:spAutoFit/>
          </a:bodyPr>
          <a:lstStyle/>
          <a:p>
            <a:endParaRPr lang="en-US" sz="480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915200326"/>
              </p:ext>
            </p:extLst>
          </p:nvPr>
        </p:nvGraphicFramePr>
        <p:xfrm>
          <a:off x="11542422" y="4982009"/>
          <a:ext cx="11496532" cy="1038497"/>
        </p:xfrm>
        <a:graphic>
          <a:graphicData uri="http://schemas.openxmlformats.org/drawingml/2006/table">
            <a:tbl>
              <a:tblPr firstRow="1" bandRow="1">
                <a:tableStyleId>{5C22544A-7EE6-4342-B048-85BDC9FD1C3A}</a:tableStyleId>
              </a:tblPr>
              <a:tblGrid>
                <a:gridCol w="11496532">
                  <a:extLst>
                    <a:ext uri="{9D8B030D-6E8A-4147-A177-3AD203B41FA5}">
                      <a16:colId xmlns:a16="http://schemas.microsoft.com/office/drawing/2014/main" xmlns="" val="20000"/>
                    </a:ext>
                  </a:extLst>
                </a:gridCol>
              </a:tblGrid>
              <a:tr h="1038497">
                <a:tc>
                  <a:txBody>
                    <a:bodyPr/>
                    <a:lstStyle/>
                    <a:p>
                      <a:pPr algn="ctr"/>
                      <a:r>
                        <a:rPr lang="fr-CA" sz="6000" b="0" dirty="0">
                          <a:solidFill>
                            <a:schemeClr val="tx1"/>
                          </a:solidFill>
                          <a:latin typeface="Segoe UI" panose="020B0502040204020203" pitchFamily="34" charset="0"/>
                          <a:ea typeface="Segoe UI" panose="020B0502040204020203" pitchFamily="34" charset="0"/>
                          <a:cs typeface="Segoe UI" panose="020B0502040204020203" pitchFamily="34" charset="0"/>
                        </a:rPr>
                        <a:t>Résultats</a:t>
                      </a:r>
                    </a:p>
                  </a:txBody>
                  <a:tcPr marL="117566" marR="117566" marT="58783" marB="58783">
                    <a:lnL w="12700" cap="flat" cmpd="sng" algn="ctr">
                      <a:solidFill>
                        <a:srgbClr val="3333FF"/>
                      </a:solidFill>
                      <a:prstDash val="solid"/>
                      <a:round/>
                      <a:headEnd type="none" w="med" len="med"/>
                      <a:tailEnd type="none" w="med" len="med"/>
                    </a:lnL>
                    <a:lnR w="12700" cap="flat" cmpd="sng" algn="ctr">
                      <a:solidFill>
                        <a:srgbClr val="3333FF"/>
                      </a:solidFill>
                      <a:prstDash val="solid"/>
                      <a:round/>
                      <a:headEnd type="none" w="med" len="med"/>
                      <a:tailEnd type="none" w="med" len="med"/>
                    </a:lnR>
                    <a:lnT w="12700" cap="flat" cmpd="sng" algn="ctr">
                      <a:solidFill>
                        <a:srgbClr val="3333FF"/>
                      </a:solidFill>
                      <a:prstDash val="solid"/>
                      <a:round/>
                      <a:headEnd type="none" w="med" len="med"/>
                      <a:tailEnd type="none" w="med" len="med"/>
                    </a:lnT>
                    <a:lnB w="12700" cap="flat" cmpd="sng" algn="ctr">
                      <a:solidFill>
                        <a:srgbClr val="3333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49888713"/>
              </p:ext>
            </p:extLst>
          </p:nvPr>
        </p:nvGraphicFramePr>
        <p:xfrm>
          <a:off x="419697" y="4982009"/>
          <a:ext cx="10353457" cy="1038497"/>
        </p:xfrm>
        <a:graphic>
          <a:graphicData uri="http://schemas.openxmlformats.org/drawingml/2006/table">
            <a:tbl>
              <a:tblPr firstRow="1" bandRow="1">
                <a:tableStyleId>{5C22544A-7EE6-4342-B048-85BDC9FD1C3A}</a:tableStyleId>
              </a:tblPr>
              <a:tblGrid>
                <a:gridCol w="10353457">
                  <a:extLst>
                    <a:ext uri="{9D8B030D-6E8A-4147-A177-3AD203B41FA5}">
                      <a16:colId xmlns:a16="http://schemas.microsoft.com/office/drawing/2014/main" xmlns="" val="20000"/>
                    </a:ext>
                  </a:extLst>
                </a:gridCol>
              </a:tblGrid>
              <a:tr h="1038497">
                <a:tc>
                  <a:txBody>
                    <a:bodyPr/>
                    <a:lstStyle/>
                    <a:p>
                      <a:pPr algn="ctr"/>
                      <a:r>
                        <a:rPr lang="fr-CA" sz="6000" b="0" dirty="0">
                          <a:solidFill>
                            <a:schemeClr val="tx1"/>
                          </a:solidFill>
                          <a:latin typeface="Segoe UI" panose="020B0502040204020203" pitchFamily="34" charset="0"/>
                          <a:ea typeface="Segoe UI" panose="020B0502040204020203" pitchFamily="34" charset="0"/>
                          <a:cs typeface="Segoe UI" panose="020B0502040204020203" pitchFamily="34" charset="0"/>
                        </a:rPr>
                        <a:t>Résumé</a:t>
                      </a:r>
                    </a:p>
                  </a:txBody>
                  <a:tcPr marL="117566" marR="117566" marT="58783" marB="58783">
                    <a:lnL w="12700" cap="flat" cmpd="sng" algn="ctr">
                      <a:solidFill>
                        <a:srgbClr val="3333FF"/>
                      </a:solidFill>
                      <a:prstDash val="solid"/>
                      <a:round/>
                      <a:headEnd type="none" w="med" len="med"/>
                      <a:tailEnd type="none" w="med" len="med"/>
                    </a:lnL>
                    <a:lnR w="12700" cap="flat" cmpd="sng" algn="ctr">
                      <a:solidFill>
                        <a:srgbClr val="3333FF"/>
                      </a:solidFill>
                      <a:prstDash val="solid"/>
                      <a:round/>
                      <a:headEnd type="none" w="med" len="med"/>
                      <a:tailEnd type="none" w="med" len="med"/>
                    </a:lnR>
                    <a:lnT w="12700" cap="flat" cmpd="sng" algn="ctr">
                      <a:solidFill>
                        <a:srgbClr val="3333FF"/>
                      </a:solidFill>
                      <a:prstDash val="solid"/>
                      <a:round/>
                      <a:headEnd type="none" w="med" len="med"/>
                      <a:tailEnd type="none" w="med" len="med"/>
                    </a:lnT>
                    <a:lnB w="12700" cap="flat" cmpd="sng" algn="ctr">
                      <a:solidFill>
                        <a:srgbClr val="3333FF"/>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2904077154"/>
              </p:ext>
            </p:extLst>
          </p:nvPr>
        </p:nvGraphicFramePr>
        <p:xfrm>
          <a:off x="419697" y="11882995"/>
          <a:ext cx="10353457" cy="1038497"/>
        </p:xfrm>
        <a:graphic>
          <a:graphicData uri="http://schemas.openxmlformats.org/drawingml/2006/table">
            <a:tbl>
              <a:tblPr firstRow="1" bandRow="1">
                <a:tableStyleId>{5C22544A-7EE6-4342-B048-85BDC9FD1C3A}</a:tableStyleId>
              </a:tblPr>
              <a:tblGrid>
                <a:gridCol w="10353457">
                  <a:extLst>
                    <a:ext uri="{9D8B030D-6E8A-4147-A177-3AD203B41FA5}">
                      <a16:colId xmlns:a16="http://schemas.microsoft.com/office/drawing/2014/main" xmlns="" val="20000"/>
                    </a:ext>
                  </a:extLst>
                </a:gridCol>
              </a:tblGrid>
              <a:tr h="1038497">
                <a:tc>
                  <a:txBody>
                    <a:bodyPr/>
                    <a:lstStyle/>
                    <a:p>
                      <a:pPr algn="ctr"/>
                      <a:r>
                        <a:rPr lang="fr-CA" sz="6000" b="0" dirty="0">
                          <a:solidFill>
                            <a:schemeClr val="tx1"/>
                          </a:solidFill>
                          <a:latin typeface="Segoe UI" panose="020B0502040204020203" pitchFamily="34" charset="0"/>
                          <a:ea typeface="Segoe UI" panose="020B0502040204020203" pitchFamily="34" charset="0"/>
                          <a:cs typeface="Segoe UI" panose="020B0502040204020203" pitchFamily="34" charset="0"/>
                        </a:rPr>
                        <a:t>Méthodologie: Étude de cas</a:t>
                      </a:r>
                      <a:endParaRPr lang="fr-CA" sz="6000" b="0" dirty="0">
                        <a:solidFill>
                          <a:srgbClr val="FF0000"/>
                        </a:solidFill>
                        <a:latin typeface="Segoe UI" panose="020B0502040204020203" pitchFamily="34" charset="0"/>
                        <a:ea typeface="Segoe UI" panose="020B0502040204020203" pitchFamily="34" charset="0"/>
                        <a:cs typeface="Segoe UI" panose="020B0502040204020203" pitchFamily="34" charset="0"/>
                      </a:endParaRPr>
                    </a:p>
                  </a:txBody>
                  <a:tcPr marL="117566" marR="117566" marT="58783" marB="58783">
                    <a:lnL w="12700" cap="flat" cmpd="sng" algn="ctr">
                      <a:solidFill>
                        <a:srgbClr val="3333FF"/>
                      </a:solidFill>
                      <a:prstDash val="solid"/>
                      <a:round/>
                      <a:headEnd type="none" w="med" len="med"/>
                      <a:tailEnd type="none" w="med" len="med"/>
                    </a:lnL>
                    <a:lnR w="12700" cap="flat" cmpd="sng" algn="ctr">
                      <a:solidFill>
                        <a:srgbClr val="3333FF"/>
                      </a:solidFill>
                      <a:prstDash val="solid"/>
                      <a:round/>
                      <a:headEnd type="none" w="med" len="med"/>
                      <a:tailEnd type="none" w="med" len="med"/>
                    </a:lnR>
                    <a:lnT w="12700" cap="flat" cmpd="sng" algn="ctr">
                      <a:solidFill>
                        <a:srgbClr val="3333FF"/>
                      </a:solidFill>
                      <a:prstDash val="solid"/>
                      <a:round/>
                      <a:headEnd type="none" w="med" len="med"/>
                      <a:tailEnd type="none" w="med" len="med"/>
                    </a:lnT>
                    <a:lnB w="12700" cap="flat" cmpd="sng" algn="ctr">
                      <a:solidFill>
                        <a:srgbClr val="3333FF"/>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712100504"/>
              </p:ext>
            </p:extLst>
          </p:nvPr>
        </p:nvGraphicFramePr>
        <p:xfrm>
          <a:off x="23773274" y="10802940"/>
          <a:ext cx="8774918" cy="1126345"/>
        </p:xfrm>
        <a:graphic>
          <a:graphicData uri="http://schemas.openxmlformats.org/drawingml/2006/table">
            <a:tbl>
              <a:tblPr firstRow="1" bandRow="1">
                <a:tableStyleId>{5C22544A-7EE6-4342-B048-85BDC9FD1C3A}</a:tableStyleId>
              </a:tblPr>
              <a:tblGrid>
                <a:gridCol w="8774918">
                  <a:extLst>
                    <a:ext uri="{9D8B030D-6E8A-4147-A177-3AD203B41FA5}">
                      <a16:colId xmlns:a16="http://schemas.microsoft.com/office/drawing/2014/main" xmlns="" val="20000"/>
                    </a:ext>
                  </a:extLst>
                </a:gridCol>
              </a:tblGrid>
              <a:tr h="1126345">
                <a:tc>
                  <a:txBody>
                    <a:bodyPr/>
                    <a:lstStyle/>
                    <a:p>
                      <a:pPr algn="ctr"/>
                      <a:r>
                        <a:rPr lang="fr-CA" sz="6000" b="0" dirty="0">
                          <a:solidFill>
                            <a:schemeClr val="tx1"/>
                          </a:solidFill>
                          <a:latin typeface="Segoe UI" panose="020B0502040204020203" pitchFamily="34" charset="0"/>
                          <a:ea typeface="Segoe UI" panose="020B0502040204020203" pitchFamily="34" charset="0"/>
                          <a:cs typeface="Segoe UI" panose="020B0502040204020203" pitchFamily="34" charset="0"/>
                        </a:rPr>
                        <a:t>Conclusions</a:t>
                      </a:r>
                    </a:p>
                  </a:txBody>
                  <a:tcPr marL="117566" marR="117566" marT="58783" marB="58783">
                    <a:lnL w="12700" cap="flat" cmpd="sng" algn="ctr">
                      <a:solidFill>
                        <a:srgbClr val="3333FF"/>
                      </a:solidFill>
                      <a:prstDash val="solid"/>
                      <a:round/>
                      <a:headEnd type="none" w="med" len="med"/>
                      <a:tailEnd type="none" w="med" len="med"/>
                    </a:lnL>
                    <a:lnR w="12700" cap="flat" cmpd="sng" algn="ctr">
                      <a:solidFill>
                        <a:srgbClr val="3333FF"/>
                      </a:solidFill>
                      <a:prstDash val="solid"/>
                      <a:round/>
                      <a:headEnd type="none" w="med" len="med"/>
                      <a:tailEnd type="none" w="med" len="med"/>
                    </a:lnR>
                    <a:lnT w="12700" cap="flat" cmpd="sng" algn="ctr">
                      <a:solidFill>
                        <a:srgbClr val="3333FF"/>
                      </a:solidFill>
                      <a:prstDash val="solid"/>
                      <a:round/>
                      <a:headEnd type="none" w="med" len="med"/>
                      <a:tailEnd type="none" w="med" len="med"/>
                    </a:lnT>
                    <a:lnB w="12700" cap="flat" cmpd="sng" algn="ctr">
                      <a:solidFill>
                        <a:srgbClr val="3333FF"/>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sp>
        <p:nvSpPr>
          <p:cNvPr id="7" name="Rectangle 6"/>
          <p:cNvSpPr/>
          <p:nvPr/>
        </p:nvSpPr>
        <p:spPr>
          <a:xfrm>
            <a:off x="23717661" y="12074244"/>
            <a:ext cx="8886146" cy="7351461"/>
          </a:xfrm>
          <a:prstGeom prst="rect">
            <a:avLst/>
          </a:prstGeom>
        </p:spPr>
        <p:txBody>
          <a:bodyPr wrap="square" lIns="117564" tIns="58782" rIns="117564" bIns="58782">
            <a:spAutoFit/>
          </a:bodyPr>
          <a:lstStyle/>
          <a:p>
            <a:pPr marL="0" lvl="1" indent="0">
              <a:spcBef>
                <a:spcPts val="775"/>
              </a:spcBef>
              <a:spcAft>
                <a:spcPts val="775"/>
              </a:spcAft>
              <a:defRPr/>
            </a:pPr>
            <a:endParaRPr lang="en-US"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364432" lvl="1" indent="-440845">
              <a:spcBef>
                <a:spcPts val="775"/>
              </a:spcBef>
              <a:spcAft>
                <a:spcPts val="775"/>
              </a:spcAft>
              <a:buFont typeface="Wingdings" panose="05000000000000000000" pitchFamily="2" charset="2"/>
              <a:buChar char="§"/>
              <a:defRPr/>
            </a:pPr>
            <a:r>
              <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rPr>
              <a:t>Inclure les cégépiens dans des projets de recherche a une grande influence sur leur développement académique et professionnel.</a:t>
            </a:r>
            <a:endParaRPr lang="fr-CA" sz="3000" dirty="0">
              <a:solidFill>
                <a:srgbClr val="C0504D"/>
              </a:solidFill>
              <a:latin typeface="Segoe UI" panose="020B0502040204020203" pitchFamily="34" charset="0"/>
              <a:ea typeface="Segoe UI" panose="020B0502040204020203" pitchFamily="34" charset="0"/>
              <a:cs typeface="Segoe UI" panose="020B0502040204020203" pitchFamily="34" charset="0"/>
            </a:endParaRPr>
          </a:p>
          <a:p>
            <a:pPr marL="0" lvl="1" indent="0">
              <a:spcBef>
                <a:spcPts val="775"/>
              </a:spcBef>
              <a:spcAft>
                <a:spcPts val="775"/>
              </a:spcAft>
              <a:defRPr/>
            </a:pPr>
            <a:endPar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440867" lvl="1" indent="-440867">
              <a:spcBef>
                <a:spcPts val="775"/>
              </a:spcBef>
              <a:spcAft>
                <a:spcPts val="775"/>
              </a:spcAft>
              <a:buFont typeface="Wingdings" panose="05000000000000000000" pitchFamily="2" charset="2"/>
              <a:buChar char="§"/>
              <a:defRPr/>
            </a:pPr>
            <a:r>
              <a:rPr lang="fr-CA" sz="3000" dirty="0">
                <a:latin typeface="Segoe UI" panose="020B0502040204020203" pitchFamily="34" charset="0"/>
                <a:ea typeface="Segoe UI" panose="020B0502040204020203" pitchFamily="34" charset="0"/>
                <a:cs typeface="Segoe UI" panose="020B0502040204020203" pitchFamily="34" charset="0"/>
              </a:rPr>
              <a:t>Les groupes de recherche et les institutions postsecondaires bénéficient aussi de l’engagement des cégépiens.</a:t>
            </a:r>
          </a:p>
          <a:p>
            <a:pPr marL="440867" lvl="1" indent="-440867" defTabSz="547001">
              <a:spcBef>
                <a:spcPts val="775"/>
              </a:spcBef>
              <a:spcAft>
                <a:spcPts val="775"/>
              </a:spcAft>
              <a:buFont typeface="Arial" panose="020B0604020202020204" pitchFamily="34" charset="0"/>
              <a:buChar char="•"/>
              <a:defRPr/>
            </a:pPr>
            <a:endPar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440867" lvl="1" indent="-440867" defTabSz="547001">
              <a:spcBef>
                <a:spcPts val="775"/>
              </a:spcBef>
              <a:spcAft>
                <a:spcPts val="775"/>
              </a:spcAft>
              <a:buSzPct val="102000"/>
              <a:buFont typeface="Wingdings" panose="05000000000000000000" pitchFamily="2" charset="2"/>
              <a:buChar char="§"/>
              <a:defRPr/>
            </a:pPr>
            <a:r>
              <a:rPr lang="fr-CA" sz="3000" dirty="0">
                <a:latin typeface="Segoe UI" panose="020B0502040204020203" pitchFamily="34" charset="0"/>
                <a:ea typeface="Segoe UI" panose="020B0502040204020203" pitchFamily="34" charset="0"/>
                <a:cs typeface="Segoe UI" panose="020B0502040204020203" pitchFamily="34" charset="0"/>
              </a:rPr>
              <a:t>Les cégépiens ont beaucoup à apporter à un groupe menant des recherches sur le milieu collégial, car ils y évoluent au quotidien.</a:t>
            </a:r>
          </a:p>
          <a:p>
            <a:pPr marL="0" lvl="1" indent="0">
              <a:spcBef>
                <a:spcPts val="775"/>
              </a:spcBef>
              <a:spcAft>
                <a:spcPts val="775"/>
              </a:spcAft>
              <a:defRPr/>
            </a:pPr>
            <a:endParaRPr lang="fr-CA" sz="30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20" name="Table 19" descr="Les facilitateurs : Avoir un espace physique et numérique dédié à la recherche,  avoir accès à des subventions à l’intention des assistants de recherche (ex. : Emplois d’été Canada) et bénéficier de l’ouverture d’esprit de l’administration et des autres chercheurs du réseau.&#10;Les obstacles : Devoir gérer les conflits d’intérêt et les questions d’éthique, être assujetti aux fluctuations importantes des ressources disponibles au sein des établissements (fonds, temps, locaux, soutien administratif, etc.) et  devoir naviguer le manque de flexibilité des organismes de financement pour inclure les cégépiens dans leur définition d’étudiants-chercheurs.&#10;&#10;&#10;&#10;&#10;&#10;&#10;" title="Facilitateurs et obstacles à l'embauche des cégépiens à titre d'assistants de recherche">
            <a:extLst>
              <a:ext uri="{FF2B5EF4-FFF2-40B4-BE49-F238E27FC236}">
                <a16:creationId xmlns:a16="http://schemas.microsoft.com/office/drawing/2014/main" xmlns="" id="{D976537D-02C8-4042-AD25-2BDE44A6A0C5}"/>
              </a:ext>
            </a:extLst>
          </p:cNvPr>
          <p:cNvGraphicFramePr>
            <a:graphicFrameLocks noGrp="1"/>
          </p:cNvGraphicFramePr>
          <p:nvPr>
            <p:extLst>
              <p:ext uri="{D42A27DB-BD31-4B8C-83A1-F6EECF244321}">
                <p14:modId xmlns:p14="http://schemas.microsoft.com/office/powerpoint/2010/main" val="957923024"/>
              </p:ext>
            </p:extLst>
          </p:nvPr>
        </p:nvGraphicFramePr>
        <p:xfrm>
          <a:off x="11083157" y="17481085"/>
          <a:ext cx="12415064" cy="6106150"/>
        </p:xfrm>
        <a:graphic>
          <a:graphicData uri="http://schemas.openxmlformats.org/drawingml/2006/table">
            <a:tbl>
              <a:tblPr firstRow="1" bandRow="1">
                <a:tableStyleId>{3B4B98B0-60AC-42C2-AFA5-B58CD77FA1E5}</a:tableStyleId>
              </a:tblPr>
              <a:tblGrid>
                <a:gridCol w="5209587">
                  <a:extLst>
                    <a:ext uri="{9D8B030D-6E8A-4147-A177-3AD203B41FA5}">
                      <a16:colId xmlns:a16="http://schemas.microsoft.com/office/drawing/2014/main" xmlns="" val="70387839"/>
                    </a:ext>
                  </a:extLst>
                </a:gridCol>
                <a:gridCol w="7205477">
                  <a:extLst>
                    <a:ext uri="{9D8B030D-6E8A-4147-A177-3AD203B41FA5}">
                      <a16:colId xmlns:a16="http://schemas.microsoft.com/office/drawing/2014/main" xmlns="" val="3097395048"/>
                    </a:ext>
                  </a:extLst>
                </a:gridCol>
              </a:tblGrid>
              <a:tr h="568234">
                <a:tc>
                  <a:txBody>
                    <a:bodyPr/>
                    <a:lstStyle/>
                    <a:p>
                      <a:r>
                        <a:rPr lang="fr-CA" sz="3000" dirty="0"/>
                        <a:t>Facilitateurs </a:t>
                      </a:r>
                      <a:endParaRPr lang="en-US" sz="3000" b="1" dirty="0">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sz="3000" dirty="0"/>
                        <a:t>Obstacles</a:t>
                      </a:r>
                      <a:endParaRPr lang="en-US" sz="3000" b="1" dirty="0">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79113978"/>
                  </a:ext>
                </a:extLst>
              </a:tr>
              <a:tr h="1419025">
                <a:tc>
                  <a:txBody>
                    <a:bodyPr/>
                    <a:lstStyle/>
                    <a:p>
                      <a:r>
                        <a:rPr lang="fr-CA" sz="3000" dirty="0">
                          <a:solidFill>
                            <a:schemeClr val="tx1"/>
                          </a:solidFill>
                        </a:rPr>
                        <a:t>Avoir un espace physique et numérique dédié à la recherche </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DF6"/>
                    </a:solidFill>
                  </a:tcPr>
                </a:tc>
                <a:tc>
                  <a:txBody>
                    <a:bodyPr/>
                    <a:lstStyle/>
                    <a:p>
                      <a:r>
                        <a:rPr lang="fr-CA" sz="3000" dirty="0">
                          <a:solidFill>
                            <a:schemeClr val="tx1"/>
                          </a:solidFill>
                        </a:rPr>
                        <a:t>Devoir gérer les conflits d’intérêt et les questions d’éthique</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DF6"/>
                    </a:solidFill>
                  </a:tcPr>
                </a:tc>
                <a:extLst>
                  <a:ext uri="{0D108BD9-81ED-4DB2-BD59-A6C34878D82A}">
                    <a16:rowId xmlns:a16="http://schemas.microsoft.com/office/drawing/2014/main" xmlns="" val="1512255881"/>
                  </a:ext>
                </a:extLst>
              </a:tr>
              <a:tr h="1920240">
                <a:tc>
                  <a:txBody>
                    <a:bodyPr/>
                    <a:lstStyle/>
                    <a:p>
                      <a:r>
                        <a:rPr lang="fr-CA" sz="3000" dirty="0">
                          <a:solidFill>
                            <a:schemeClr val="tx1"/>
                          </a:solidFill>
                        </a:rPr>
                        <a:t>Avoir accès à des subventions à l’intention des assistants de recherche (ex. : Emplois d’été Canada)</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3000" dirty="0">
                          <a:solidFill>
                            <a:schemeClr val="tx1"/>
                          </a:solidFill>
                        </a:rPr>
                        <a:t>Être assujetti aux fluctuations importantes des ressources disponibles au sein des établissements (fonds, temps, locaux, soutien administratif, etc.) </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89222985"/>
                  </a:ext>
                </a:extLst>
              </a:tr>
              <a:tr h="2165993">
                <a:tc>
                  <a:txBody>
                    <a:bodyPr/>
                    <a:lstStyle/>
                    <a:p>
                      <a:pPr marL="0" marR="0" lvl="0" indent="0" algn="l" defTabSz="2379381" rtl="0" eaLnBrk="1" fontAlgn="auto" latinLnBrk="0" hangingPunct="1">
                        <a:lnSpc>
                          <a:spcPct val="100000"/>
                        </a:lnSpc>
                        <a:spcBef>
                          <a:spcPts val="0"/>
                        </a:spcBef>
                        <a:spcAft>
                          <a:spcPts val="0"/>
                        </a:spcAft>
                        <a:buClrTx/>
                        <a:buSzTx/>
                        <a:buFontTx/>
                        <a:buNone/>
                        <a:tabLst/>
                        <a:defRPr/>
                      </a:pPr>
                      <a:r>
                        <a:rPr lang="fr-CA" sz="3000" dirty="0">
                          <a:solidFill>
                            <a:schemeClr val="tx1"/>
                          </a:solidFill>
                        </a:rPr>
                        <a:t>Bénéficier de l’ouverture d’esprit de l’administration et des autres chercheurs du </a:t>
                      </a:r>
                      <a:r>
                        <a:rPr lang="fr-CA" sz="3000" dirty="0" smtClean="0">
                          <a:solidFill>
                            <a:schemeClr val="tx1"/>
                          </a:solidFill>
                        </a:rPr>
                        <a:t>réseau</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DF6"/>
                    </a:solidFill>
                  </a:tcPr>
                </a:tc>
                <a:tc>
                  <a:txBody>
                    <a:bodyPr/>
                    <a:lstStyle/>
                    <a:p>
                      <a:r>
                        <a:rPr lang="fr-CA" sz="3000" dirty="0">
                          <a:solidFill>
                            <a:schemeClr val="tx1"/>
                          </a:solidFill>
                        </a:rPr>
                        <a:t>Devoir naviguer le manque de flexibilité des organismes de financement pour inclure les cégépiens dans leur définition d’étudiants-chercheurs</a:t>
                      </a:r>
                      <a:endParaRPr lang="en-US" sz="3000" dirty="0">
                        <a:solidFill>
                          <a:schemeClr val="tx1"/>
                        </a:solidFill>
                        <a:latin typeface="Segoe UI" panose="020B0502040204020203" pitchFamily="34" charset="0"/>
                        <a:cs typeface="Segoe UI" panose="020B0502040204020203" pitchFamily="34" charset="0"/>
                      </a:endParaRPr>
                    </a:p>
                  </a:txBody>
                  <a:tcPr marL="117566" marR="117566" marT="58783" marB="58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DF6"/>
                    </a:solidFill>
                  </a:tcPr>
                </a:tc>
                <a:extLst>
                  <a:ext uri="{0D108BD9-81ED-4DB2-BD59-A6C34878D82A}">
                    <a16:rowId xmlns:a16="http://schemas.microsoft.com/office/drawing/2014/main" xmlns="" val="2059895413"/>
                  </a:ext>
                </a:extLst>
              </a:tr>
            </a:tbl>
          </a:graphicData>
        </a:graphic>
      </p:graphicFrame>
      <p:sp>
        <p:nvSpPr>
          <p:cNvPr id="21" name="TextBox 20">
            <a:extLst>
              <a:ext uri="{FF2B5EF4-FFF2-40B4-BE49-F238E27FC236}">
                <a16:creationId xmlns:a16="http://schemas.microsoft.com/office/drawing/2014/main" xmlns="" id="{CC137EF5-A97A-4886-A3A7-DCCE827DCC0F}"/>
              </a:ext>
            </a:extLst>
          </p:cNvPr>
          <p:cNvSpPr txBox="1"/>
          <p:nvPr/>
        </p:nvSpPr>
        <p:spPr>
          <a:xfrm>
            <a:off x="11939814" y="16051258"/>
            <a:ext cx="10701748" cy="1042042"/>
          </a:xfrm>
          <a:prstGeom prst="rect">
            <a:avLst/>
          </a:prstGeom>
          <a:noFill/>
        </p:spPr>
        <p:txBody>
          <a:bodyPr wrap="square" lIns="117564" tIns="58782" rIns="117564" bIns="58782" rtlCol="0">
            <a:spAutoFit/>
          </a:bodyPr>
          <a:lstStyle/>
          <a:p>
            <a:pPr algn="ctr"/>
            <a:r>
              <a:rPr lang="fr-CA" sz="3000" b="1" dirty="0">
                <a:latin typeface="Segoe UI" panose="020B0502040204020203" pitchFamily="34" charset="0"/>
                <a:cs typeface="Segoe UI" panose="020B0502040204020203" pitchFamily="34" charset="0"/>
              </a:rPr>
              <a:t>Facilitateurs et obstacles à l’embauche des cégépiens à titre d’assistants de recherche</a:t>
            </a:r>
            <a:endParaRPr lang="en-US" sz="3000" b="1" dirty="0">
              <a:latin typeface="Segoe UI" panose="020B0502040204020203" pitchFamily="34" charset="0"/>
              <a:cs typeface="Segoe UI" panose="020B0502040204020203" pitchFamily="34" charset="0"/>
            </a:endParaRPr>
          </a:p>
        </p:txBody>
      </p:sp>
      <p:grpSp>
        <p:nvGrpSpPr>
          <p:cNvPr id="9" name="Group 8" descr="Tableau organisé comme un arbre généalogique présentant les différentes aptitudes acquises en travaillant à Adaptech.&#10;&#10;Aptitudes acquises : Flexibilité et habilité à travailler en équipe, esprit critique, vulgarisation de projets complexes et compétences spécifiques&#10;&#10;Compétences spécifiques : Utilisation de logiciels spécialisés (Excel, SPSS), rédaction scientifique, entrée et codage de données" title="Aptitudes acquises en travaillant à Adaptech">
            <a:extLst>
              <a:ext uri="{FF2B5EF4-FFF2-40B4-BE49-F238E27FC236}">
                <a16:creationId xmlns:a16="http://schemas.microsoft.com/office/drawing/2014/main" xmlns="" id="{0C413070-AC2E-4934-9685-68910F931D84}"/>
              </a:ext>
            </a:extLst>
          </p:cNvPr>
          <p:cNvGrpSpPr/>
          <p:nvPr/>
        </p:nvGrpSpPr>
        <p:grpSpPr>
          <a:xfrm>
            <a:off x="9097207" y="6265262"/>
            <a:ext cx="16386963" cy="9189908"/>
            <a:chOff x="6961554" y="5197421"/>
            <a:chExt cx="12745416" cy="7147706"/>
          </a:xfrm>
          <a:solidFill>
            <a:schemeClr val="bg1"/>
          </a:solidFill>
        </p:grpSpPr>
        <p:graphicFrame>
          <p:nvGraphicFramePr>
            <p:cNvPr id="46" name="Content Placeholder 4">
              <a:extLst>
                <a:ext uri="{FF2B5EF4-FFF2-40B4-BE49-F238E27FC236}">
                  <a16:creationId xmlns:a16="http://schemas.microsoft.com/office/drawing/2014/main" xmlns="" id="{270F59F0-B8F0-4E96-B440-BC9D55B80C69}"/>
                </a:ext>
              </a:extLst>
            </p:cNvPr>
            <p:cNvGraphicFramePr>
              <a:graphicFrameLocks/>
            </p:cNvGraphicFramePr>
            <p:nvPr>
              <p:extLst>
                <p:ext uri="{D42A27DB-BD31-4B8C-83A1-F6EECF244321}">
                  <p14:modId xmlns:p14="http://schemas.microsoft.com/office/powerpoint/2010/main" val="1237606517"/>
                </p:ext>
              </p:extLst>
            </p:nvPr>
          </p:nvGraphicFramePr>
          <p:xfrm>
            <a:off x="6961554" y="5700026"/>
            <a:ext cx="12745416" cy="66451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a:extLst>
                <a:ext uri="{FF2B5EF4-FFF2-40B4-BE49-F238E27FC236}">
                  <a16:creationId xmlns:a16="http://schemas.microsoft.com/office/drawing/2014/main" xmlns="" id="{77F5DB46-2B75-408A-93C5-E1644E1F54C2}"/>
                </a:ext>
              </a:extLst>
            </p:cNvPr>
            <p:cNvSpPr txBox="1"/>
            <p:nvPr/>
          </p:nvSpPr>
          <p:spPr>
            <a:xfrm>
              <a:off x="9095175" y="5197421"/>
              <a:ext cx="8323582" cy="446276"/>
            </a:xfrm>
            <a:prstGeom prst="rect">
              <a:avLst/>
            </a:prstGeom>
            <a:grpFill/>
          </p:spPr>
          <p:txBody>
            <a:bodyPr wrap="square" rtlCol="0">
              <a:spAutoFit/>
            </a:bodyPr>
            <a:lstStyle/>
            <a:p>
              <a:pPr algn="ctr"/>
              <a:r>
                <a:rPr lang="fr-CA" sz="3000" b="1" dirty="0">
                  <a:latin typeface="Segoe UI" panose="020B0502040204020203" pitchFamily="34" charset="0"/>
                  <a:cs typeface="Segoe UI" panose="020B0502040204020203" pitchFamily="34" charset="0"/>
                </a:rPr>
                <a:t>Aptitudes acquises en travaillant à </a:t>
              </a:r>
              <a:r>
                <a:rPr lang="fr-CA" sz="3000" b="1" dirty="0" err="1">
                  <a:latin typeface="Segoe UI" panose="020B0502040204020203" pitchFamily="34" charset="0"/>
                  <a:cs typeface="Segoe UI" panose="020B0502040204020203" pitchFamily="34" charset="0"/>
                </a:rPr>
                <a:t>Adaptech</a:t>
              </a:r>
              <a:endParaRPr lang="en-US" sz="3000" b="1" dirty="0">
                <a:latin typeface="Segoe UI" panose="020B0502040204020203" pitchFamily="34" charset="0"/>
                <a:cs typeface="Segoe UI" panose="020B0502040204020203" pitchFamily="34" charset="0"/>
              </a:endParaRPr>
            </a:p>
          </p:txBody>
        </p:sp>
      </p:grpSp>
      <p:graphicFrame>
        <p:nvGraphicFramePr>
          <p:cNvPr id="33" name="Table 32" descr="Le genre du premier participant est masculin. Il a contribué à 315 publications, a obtenu ou est en voie d'obtenir deux diplômes universitaires et a gagné 10 prix/bourses.&#10;Le genre de la deuxième participante est féminin. Elle a contribué à 205 publications, a obtenu ou est en voie d'obtenir trois diplômes universitaires et a gagné deux prix/bourses.&#10;Le genre du troisième participant est masculin. Il a contribué à 80 publications, a obtenu ou est en voie d'obtenir trois diplômes universitaires et a gagné une bourse.&#10;Le genre de la quatrième participante est féminin. Elle a contribué à 61 publications, a obtenu ou est en voie d'obtenir deux diplômes universitaires et a gagné deux prix/bourses.&#10;Le genre de la cinquième participante est féminin. Elle a contribué à 55 publications, a obtenu ou est en voie d'obtenir un diplôme universitaire et n'a gagné aucun prix.&#10;Le genre de la cinquième participante est féminin. Elle a contribué à 55 publications, a obtenu ou est en voie d'obtenir un diplôme universitaire et n'a gagné aucun prix.&#10;Le genre de la sixième participante est féminin. Elle a contribué à 48 publications, a obtenu ou est en voie d'obtenir trois diplômes universitaires et a gagné huit prix/bourses.&#10;Le genre de la septième participante est féminin. Elle a contribué à 42 publications, n'a obtenu aucun diplôme universitaire et a gagné un prix.&#10;Le genre de la huitième participante est féminin. Elle a contribué à 20 publications, a obtenu ou est en voie d'obtenir un diplôme universitaire et a gagné un prix.&#10;Le genre de la neuvième participante est féminin. Elle a contribué à 15 publications, n'a obtenu aucun diplôme universitaire et a gagné un prix.&#10;Le genre de la dixième participante est féminin. Elle a contribué à 15 publications, a obtenu ou est en voie d'obtenir trois diplômes universitaires et n'a gagné aucun prix.&#10;" title="Caractéristiques de l'échantillon">
            <a:extLst>
              <a:ext uri="{FF2B5EF4-FFF2-40B4-BE49-F238E27FC236}">
                <a16:creationId xmlns:a16="http://schemas.microsoft.com/office/drawing/2014/main" xmlns="" id="{C86CF665-BE0C-49B7-93D3-B723393A626D}"/>
              </a:ext>
            </a:extLst>
          </p:cNvPr>
          <p:cNvGraphicFramePr>
            <a:graphicFrameLocks noGrp="1"/>
          </p:cNvGraphicFramePr>
          <p:nvPr>
            <p:extLst>
              <p:ext uri="{D42A27DB-BD31-4B8C-83A1-F6EECF244321}">
                <p14:modId xmlns:p14="http://schemas.microsoft.com/office/powerpoint/2010/main" val="249423979"/>
              </p:ext>
            </p:extLst>
          </p:nvPr>
        </p:nvGraphicFramePr>
        <p:xfrm>
          <a:off x="385514" y="19386063"/>
          <a:ext cx="10087122" cy="3855783"/>
        </p:xfrm>
        <a:graphic>
          <a:graphicData uri="http://schemas.openxmlformats.org/drawingml/2006/table">
            <a:tbl>
              <a:tblPr firstRow="1" bandRow="1">
                <a:tableStyleId>{5940675A-B579-460E-94D1-54222C63F5DA}</a:tableStyleId>
              </a:tblPr>
              <a:tblGrid>
                <a:gridCol w="2865749">
                  <a:extLst>
                    <a:ext uri="{9D8B030D-6E8A-4147-A177-3AD203B41FA5}">
                      <a16:colId xmlns:a16="http://schemas.microsoft.com/office/drawing/2014/main" xmlns="" val="2746988846"/>
                    </a:ext>
                  </a:extLst>
                </a:gridCol>
                <a:gridCol w="882094">
                  <a:extLst>
                    <a:ext uri="{9D8B030D-6E8A-4147-A177-3AD203B41FA5}">
                      <a16:colId xmlns:a16="http://schemas.microsoft.com/office/drawing/2014/main" xmlns="" val="2166716376"/>
                    </a:ext>
                  </a:extLst>
                </a:gridCol>
                <a:gridCol w="912789">
                  <a:extLst>
                    <a:ext uri="{9D8B030D-6E8A-4147-A177-3AD203B41FA5}">
                      <a16:colId xmlns:a16="http://schemas.microsoft.com/office/drawing/2014/main" xmlns="" val="4190924975"/>
                    </a:ext>
                  </a:extLst>
                </a:gridCol>
                <a:gridCol w="709948">
                  <a:extLst>
                    <a:ext uri="{9D8B030D-6E8A-4147-A177-3AD203B41FA5}">
                      <a16:colId xmlns:a16="http://schemas.microsoft.com/office/drawing/2014/main" xmlns="" val="2879205290"/>
                    </a:ext>
                  </a:extLst>
                </a:gridCol>
                <a:gridCol w="709948">
                  <a:extLst>
                    <a:ext uri="{9D8B030D-6E8A-4147-A177-3AD203B41FA5}">
                      <a16:colId xmlns:a16="http://schemas.microsoft.com/office/drawing/2014/main" xmlns="" val="2384053966"/>
                    </a:ext>
                  </a:extLst>
                </a:gridCol>
                <a:gridCol w="709948">
                  <a:extLst>
                    <a:ext uri="{9D8B030D-6E8A-4147-A177-3AD203B41FA5}">
                      <a16:colId xmlns:a16="http://schemas.microsoft.com/office/drawing/2014/main" xmlns="" val="2694164482"/>
                    </a:ext>
                  </a:extLst>
                </a:gridCol>
                <a:gridCol w="709948">
                  <a:extLst>
                    <a:ext uri="{9D8B030D-6E8A-4147-A177-3AD203B41FA5}">
                      <a16:colId xmlns:a16="http://schemas.microsoft.com/office/drawing/2014/main" xmlns="" val="3614932263"/>
                    </a:ext>
                  </a:extLst>
                </a:gridCol>
                <a:gridCol w="642482">
                  <a:extLst>
                    <a:ext uri="{9D8B030D-6E8A-4147-A177-3AD203B41FA5}">
                      <a16:colId xmlns:a16="http://schemas.microsoft.com/office/drawing/2014/main" xmlns="" val="1449109203"/>
                    </a:ext>
                  </a:extLst>
                </a:gridCol>
                <a:gridCol w="648072">
                  <a:extLst>
                    <a:ext uri="{9D8B030D-6E8A-4147-A177-3AD203B41FA5}">
                      <a16:colId xmlns:a16="http://schemas.microsoft.com/office/drawing/2014/main" xmlns="" val="559496711"/>
                    </a:ext>
                  </a:extLst>
                </a:gridCol>
                <a:gridCol w="648072">
                  <a:extLst>
                    <a:ext uri="{9D8B030D-6E8A-4147-A177-3AD203B41FA5}">
                      <a16:colId xmlns:a16="http://schemas.microsoft.com/office/drawing/2014/main" xmlns="" val="4276577"/>
                    </a:ext>
                  </a:extLst>
                </a:gridCol>
                <a:gridCol w="648072">
                  <a:extLst>
                    <a:ext uri="{9D8B030D-6E8A-4147-A177-3AD203B41FA5}">
                      <a16:colId xmlns:a16="http://schemas.microsoft.com/office/drawing/2014/main" xmlns="" val="160000850"/>
                    </a:ext>
                  </a:extLst>
                </a:gridCol>
              </a:tblGrid>
              <a:tr h="509451">
                <a:tc>
                  <a:txBody>
                    <a:bodyPr/>
                    <a:lstStyle/>
                    <a:p>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3</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4</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6</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7</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8</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9</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extLst>
                  <a:ext uri="{0D108BD9-81ED-4DB2-BD59-A6C34878D82A}">
                    <a16:rowId xmlns:a16="http://schemas.microsoft.com/office/drawing/2014/main" xmlns="" val="1174967067"/>
                  </a:ext>
                </a:extLst>
              </a:tr>
              <a:tr h="529826">
                <a:tc>
                  <a:txBody>
                    <a:bodyPr/>
                    <a:lstStyle/>
                    <a:p>
                      <a:r>
                        <a:rPr lang="fr-CA" sz="2600" dirty="0"/>
                        <a:t>Genre</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H</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H</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F</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extLst>
                  <a:ext uri="{0D108BD9-81ED-4DB2-BD59-A6C34878D82A}">
                    <a16:rowId xmlns:a16="http://schemas.microsoft.com/office/drawing/2014/main" xmlns="" val="1624638123"/>
                  </a:ext>
                </a:extLst>
              </a:tr>
              <a:tr h="529826">
                <a:tc>
                  <a:txBody>
                    <a:bodyPr/>
                    <a:lstStyle/>
                    <a:p>
                      <a:r>
                        <a:rPr lang="fr-CA" sz="2600" dirty="0"/>
                        <a:t>Nb de publications</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315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205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80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61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55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48</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42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20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15</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extLst>
                  <a:ext uri="{0D108BD9-81ED-4DB2-BD59-A6C34878D82A}">
                    <a16:rowId xmlns:a16="http://schemas.microsoft.com/office/drawing/2014/main" xmlns="" val="3556011957"/>
                  </a:ext>
                </a:extLst>
              </a:tr>
              <a:tr h="1344942">
                <a:tc>
                  <a:txBody>
                    <a:bodyPr/>
                    <a:lstStyle/>
                    <a:p>
                      <a:r>
                        <a:rPr lang="fr-CA" sz="2600" dirty="0"/>
                        <a:t>Diplômes universitaires (en cours ou obtenus)</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3</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3</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3</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tc>
                  <a:txBody>
                    <a:bodyPr/>
                    <a:lstStyle/>
                    <a:p>
                      <a:r>
                        <a:rPr lang="fr-CA" sz="2600" dirty="0"/>
                        <a:t>3</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solidFill>
                      <a:srgbClr val="E6EDF6"/>
                    </a:solidFill>
                  </a:tcPr>
                </a:tc>
                <a:extLst>
                  <a:ext uri="{0D108BD9-81ED-4DB2-BD59-A6C34878D82A}">
                    <a16:rowId xmlns:a16="http://schemas.microsoft.com/office/drawing/2014/main" xmlns="" val="2928855044"/>
                  </a:ext>
                </a:extLst>
              </a:tr>
              <a:tr h="937383">
                <a:tc>
                  <a:txBody>
                    <a:bodyPr/>
                    <a:lstStyle/>
                    <a:p>
                      <a:r>
                        <a:rPr lang="fr-CA" sz="2600" dirty="0"/>
                        <a:t>Bourses et prix gagnés</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2</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8</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1</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tc>
                  <a:txBody>
                    <a:bodyPr/>
                    <a:lstStyle/>
                    <a:p>
                      <a:r>
                        <a:rPr lang="fr-CA" sz="2600" dirty="0"/>
                        <a:t>0</a:t>
                      </a:r>
                      <a:endParaRPr lang="en-US" sz="2600" dirty="0">
                        <a:solidFill>
                          <a:schemeClr val="tx1"/>
                        </a:solidFill>
                        <a:latin typeface="Segoe UI" panose="020B0502040204020203" pitchFamily="34" charset="0"/>
                        <a:cs typeface="Segoe UI" panose="020B0502040204020203" pitchFamily="34" charset="0"/>
                      </a:endParaRPr>
                    </a:p>
                  </a:txBody>
                  <a:tcPr marL="117566" marR="117566" marT="58783" marB="58783"/>
                </a:tc>
                <a:extLst>
                  <a:ext uri="{0D108BD9-81ED-4DB2-BD59-A6C34878D82A}">
                    <a16:rowId xmlns:a16="http://schemas.microsoft.com/office/drawing/2014/main" xmlns="" val="849025066"/>
                  </a:ext>
                </a:extLst>
              </a:tr>
            </a:tbl>
          </a:graphicData>
        </a:graphic>
      </p:graphicFrame>
      <p:graphicFrame>
        <p:nvGraphicFramePr>
          <p:cNvPr id="31" name="Chart 5" descr="20% des assistants de recherche de l'échantillon ont passé 10 ans et plus à Adaptech&#10;30% des assistants de recherche de l'échantillon ont passé 6 à 10 ans à Adaptech&#10;50% des assistants de recherche de l'échantillon ont passé 5 ans et moins à Adaptech." title="Nombre d'années passées à Adaptech">
            <a:extLst>
              <a:ext uri="{FF2B5EF4-FFF2-40B4-BE49-F238E27FC236}">
                <a16:creationId xmlns:a16="http://schemas.microsoft.com/office/drawing/2014/main" xmlns="" id="{964A4CA3-2468-40CD-86F9-1D9DF5CADE94}"/>
              </a:ext>
            </a:extLst>
          </p:cNvPr>
          <p:cNvGraphicFramePr/>
          <p:nvPr>
            <p:extLst>
              <p:ext uri="{D42A27DB-BD31-4B8C-83A1-F6EECF244321}">
                <p14:modId xmlns:p14="http://schemas.microsoft.com/office/powerpoint/2010/main" val="3142867431"/>
              </p:ext>
            </p:extLst>
          </p:nvPr>
        </p:nvGraphicFramePr>
        <p:xfrm>
          <a:off x="22795904" y="4982010"/>
          <a:ext cx="10663312" cy="5274158"/>
        </p:xfrm>
        <a:graphic>
          <a:graphicData uri="http://schemas.openxmlformats.org/drawingml/2006/chart">
            <c:chart xmlns:c="http://schemas.openxmlformats.org/drawingml/2006/chart" xmlns:r="http://schemas.openxmlformats.org/officeDocument/2006/relationships" r:id="rId9"/>
          </a:graphicData>
        </a:graphic>
      </p:graphicFrame>
      <p:pic>
        <p:nvPicPr>
          <p:cNvPr id="10" name="Picture 9" descr="Passage de témoin entre deux coureurs durant une course à relais." title="Passer le flambeau"/>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241876" y="19012406"/>
            <a:ext cx="7837714" cy="3056709"/>
          </a:xfrm>
          <a:prstGeom prst="rect">
            <a:avLst/>
          </a:prstGeom>
        </p:spPr>
      </p:pic>
      <p:sp>
        <p:nvSpPr>
          <p:cNvPr id="11" name="TextBox 10"/>
          <p:cNvSpPr txBox="1"/>
          <p:nvPr/>
        </p:nvSpPr>
        <p:spPr>
          <a:xfrm>
            <a:off x="473378" y="18722218"/>
            <a:ext cx="10087123" cy="580377"/>
          </a:xfrm>
          <a:prstGeom prst="rect">
            <a:avLst/>
          </a:prstGeom>
          <a:noFill/>
        </p:spPr>
        <p:txBody>
          <a:bodyPr wrap="square" lIns="117564" tIns="58782" rIns="117564" bIns="58782" rtlCol="0">
            <a:spAutoFit/>
          </a:bodyPr>
          <a:lstStyle/>
          <a:p>
            <a:pPr algn="ctr"/>
            <a:r>
              <a:rPr lang="fr-CA" sz="3000" b="1" dirty="0">
                <a:latin typeface="Segoe UI" panose="020B0502040204020203" pitchFamily="34" charset="0"/>
                <a:cs typeface="Segoe UI" panose="020B0502040204020203" pitchFamily="34" charset="0"/>
              </a:rPr>
              <a:t>Caractéristiques de l’échantillon</a:t>
            </a:r>
            <a:endParaRPr lang="en-US" sz="3000" b="1" dirty="0">
              <a:latin typeface="Segoe UI" panose="020B0502040204020203" pitchFamily="34" charset="0"/>
              <a:cs typeface="Segoe UI" panose="020B0502040204020203" pitchFamily="34" charset="0"/>
            </a:endParaRPr>
          </a:p>
        </p:txBody>
      </p:sp>
      <p:pic>
        <p:nvPicPr>
          <p:cNvPr id="42" name="Picture 1029" descr="Logo du Collège Dawson"/>
          <p:cNvPicPr>
            <a:picLocks noChangeAspect="1" noChangeArrowheads="1"/>
          </p:cNvPicPr>
          <p:nvPr/>
        </p:nvPicPr>
        <p:blipFill>
          <a:blip r:embed="rId11" cstate="print"/>
          <a:stretch>
            <a:fillRect/>
          </a:stretch>
        </p:blipFill>
        <p:spPr bwMode="auto">
          <a:xfrm>
            <a:off x="25030980" y="24041228"/>
            <a:ext cx="1228587" cy="464949"/>
          </a:xfrm>
          <a:prstGeom prst="rect">
            <a:avLst/>
          </a:prstGeom>
          <a:noFill/>
          <a:ln>
            <a:noFill/>
          </a:ln>
        </p:spPr>
      </p:pic>
      <p:pic>
        <p:nvPicPr>
          <p:cNvPr id="43" name="Picture 1" descr="Logo de l'Hôpital Général Juif"/>
          <p:cNvPicPr>
            <a:picLocks noChangeAspect="1"/>
          </p:cNvPicPr>
          <p:nvPr/>
        </p:nvPicPr>
        <p:blipFill>
          <a:blip r:embed="rId12" cstate="print"/>
          <a:srcRect/>
          <a:stretch>
            <a:fillRect/>
          </a:stretch>
        </p:blipFill>
        <p:spPr bwMode="auto">
          <a:xfrm>
            <a:off x="20511610" y="23952414"/>
            <a:ext cx="1630967" cy="553763"/>
          </a:xfrm>
          <a:prstGeom prst="rect">
            <a:avLst/>
          </a:prstGeom>
          <a:noFill/>
          <a:ln w="9525">
            <a:noFill/>
            <a:miter lim="800000"/>
            <a:headEnd/>
            <a:tailEnd/>
          </a:ln>
        </p:spPr>
      </p:pic>
      <p:pic>
        <p:nvPicPr>
          <p:cNvPr id="44" name="Picture 147" descr="Logo de l'Université McGill&#10;"/>
          <p:cNvPicPr>
            <a:picLocks noChangeAspect="1" noChangeArrowheads="1"/>
          </p:cNvPicPr>
          <p:nvPr/>
        </p:nvPicPr>
        <p:blipFill>
          <a:blip r:embed="rId13" cstate="print"/>
          <a:stretch>
            <a:fillRect/>
          </a:stretch>
        </p:blipFill>
        <p:spPr bwMode="auto">
          <a:xfrm>
            <a:off x="16202169" y="24126609"/>
            <a:ext cx="1421038" cy="379568"/>
          </a:xfrm>
          <a:prstGeom prst="rect">
            <a:avLst/>
          </a:prstGeom>
          <a:noFill/>
          <a:ln>
            <a:noFill/>
          </a:ln>
        </p:spPr>
      </p:pic>
      <p:pic>
        <p:nvPicPr>
          <p:cNvPr id="45" name="Image 8" descr="Logo du CRIR"/>
          <p:cNvPicPr>
            <a:picLocks noChangeAspect="1"/>
          </p:cNvPicPr>
          <p:nvPr/>
        </p:nvPicPr>
        <p:blipFill>
          <a:blip r:embed="rId14" cstate="print">
            <a:clrChange>
              <a:clrFrom>
                <a:srgbClr val="FBFAFA"/>
              </a:clrFrom>
              <a:clrTo>
                <a:srgbClr val="FBFAFA">
                  <a:alpha val="0"/>
                </a:srgbClr>
              </a:clrTo>
            </a:clrChange>
            <a:extLst>
              <a:ext uri="{28A0092B-C50C-407E-A947-70E740481C1C}">
                <a14:useLocalDpi xmlns:a14="http://schemas.microsoft.com/office/drawing/2010/main" val="0"/>
              </a:ext>
            </a:extLst>
          </a:blip>
          <a:srcRect/>
          <a:stretch>
            <a:fillRect/>
          </a:stretch>
        </p:blipFill>
        <p:spPr bwMode="auto">
          <a:xfrm>
            <a:off x="29147970" y="23552123"/>
            <a:ext cx="882026" cy="95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7" descr="Logo du Cégep André-Laurendeau"/>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11113083" y="23663464"/>
            <a:ext cx="2200683" cy="842713"/>
          </a:xfrm>
          <a:prstGeom prst="rect">
            <a:avLst/>
          </a:prstGeom>
          <a:noFill/>
          <a:ln w="9525">
            <a:noFill/>
            <a:miter lim="800000"/>
            <a:headEnd/>
            <a:tailEnd/>
          </a:ln>
        </p:spPr>
      </p:pic>
      <p:pic>
        <p:nvPicPr>
          <p:cNvPr id="48" name="Picture 11" descr="Logo du centre d'études sur l'apprentissage et la performance"/>
          <p:cNvPicPr>
            <a:picLocks noChangeAspect="1" noChangeArrowheads="1"/>
          </p:cNvPicPr>
          <p:nvPr/>
        </p:nvPicPr>
        <p:blipFill>
          <a:blip r:embed="rId16" cstate="print"/>
          <a:srcRect/>
          <a:stretch>
            <a:fillRect/>
          </a:stretch>
        </p:blipFill>
        <p:spPr bwMode="auto">
          <a:xfrm>
            <a:off x="6415405" y="23456960"/>
            <a:ext cx="1809275" cy="1049217"/>
          </a:xfrm>
          <a:prstGeom prst="rect">
            <a:avLst/>
          </a:prstGeom>
          <a:noFill/>
          <a:ln w="9525">
            <a:noFill/>
            <a:miter lim="800000"/>
            <a:headEnd/>
            <a:tailEnd/>
          </a:ln>
        </p:spPr>
      </p:pic>
      <p:pic>
        <p:nvPicPr>
          <p:cNvPr id="49" name="Picture 4" descr="Logo du Réseau de recherche Adaptech"/>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88403" y="23798014"/>
            <a:ext cx="638599" cy="7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241876" y="22591951"/>
            <a:ext cx="7837714" cy="830997"/>
          </a:xfrm>
          <a:prstGeom prst="rect">
            <a:avLst/>
          </a:prstGeom>
          <a:noFill/>
        </p:spPr>
        <p:txBody>
          <a:bodyPr wrap="square" rtlCol="0">
            <a:spAutoFit/>
          </a:bodyPr>
          <a:lstStyle/>
          <a:p>
            <a:r>
              <a:rPr lang="fr-FR" sz="2400" dirty="0">
                <a:latin typeface="Segoe UI" panose="020B0502040204020203" pitchFamily="34" charset="0"/>
                <a:ea typeface="Segoe UI" panose="020B0502040204020203" pitchFamily="34" charset="0"/>
                <a:cs typeface="Segoe UI" panose="020B0502040204020203" pitchFamily="34" charset="0"/>
              </a:rPr>
              <a:t>Présentation au colloque de l’ARC dans le cadre du </a:t>
            </a:r>
            <a:r>
              <a:rPr lang="fr-FR" sz="2400" dirty="0" smtClean="0">
                <a:latin typeface="Segoe UI" panose="020B0502040204020203" pitchFamily="34" charset="0"/>
                <a:ea typeface="Segoe UI" panose="020B0502040204020203" pitchFamily="34" charset="0"/>
                <a:cs typeface="Segoe UI" panose="020B0502040204020203" pitchFamily="34" charset="0"/>
              </a:rPr>
              <a:t> 87e </a:t>
            </a:r>
            <a:r>
              <a:rPr lang="fr-FR" sz="2400" dirty="0">
                <a:latin typeface="Segoe UI" panose="020B0502040204020203" pitchFamily="34" charset="0"/>
                <a:ea typeface="Segoe UI" panose="020B0502040204020203" pitchFamily="34" charset="0"/>
                <a:cs typeface="Segoe UI" panose="020B0502040204020203" pitchFamily="34" charset="0"/>
              </a:rPr>
              <a:t>Congrès de l’Acfas, 28 mai 2019, Gatineau. </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56363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18694</TotalTime>
  <Words>513</Words>
  <Application>Microsoft Office PowerPoint</Application>
  <PresentationFormat>Custom</PresentationFormat>
  <Paragraphs>116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Title</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672</cp:revision>
  <cp:lastPrinted>2019-05-21T14:22:03Z</cp:lastPrinted>
  <dcterms:created xsi:type="dcterms:W3CDTF">2002-08-29T15:31:57Z</dcterms:created>
  <dcterms:modified xsi:type="dcterms:W3CDTF">2019-05-21T16:12:58Z</dcterms:modified>
</cp:coreProperties>
</file>