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4" r:id="rId1"/>
    <p:sldMasterId id="2147483695" r:id="rId2"/>
    <p:sldMasterId id="2147483696" r:id="rId3"/>
    <p:sldMasterId id="2147483697"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43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0"/>
      </p:cViewPr>
      <p:guideLst>
        <p:guide orient="horz" pos="1620"/>
        <p:guide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8b75cabcc9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g28b75cabcc9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 sz="1400">
                <a:solidFill>
                  <a:schemeClr val="dk1"/>
                </a:solidFill>
              </a:rPr>
              <a:t>Their team is particularly interested in thinking about new pedagogies for Brazilian middle schoolers and teenagers. They are very interested in ways teachers can adopt new approaches in the classroom, such as active learning pedagogies, and how we should train/socialize such teachers into these approaches. We thought you could share in more depth your experience with Saltise: what it is, how you manage to build and maintain it, and what are the main results and learnings so far. What are the main lessons learned through your experience with Saltise regarding teacher training and technology-rich learning experiences? Also, how would you see something like Saltise working in a country far beyond the Global North?</a:t>
            </a:r>
            <a:endParaRPr sz="14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8b80cedd4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800" b="1">
              <a:solidFill>
                <a:schemeClr val="dk1"/>
              </a:solidFill>
            </a:endParaRPr>
          </a:p>
        </p:txBody>
      </p:sp>
      <p:sp>
        <p:nvSpPr>
          <p:cNvPr id="661" name="Google Shape;661;g28b80cedd4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4db1b89028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24db1b89028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4dc3d29d5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Google Shape;674;g24dc3d29d53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 sz="1400">
                <a:solidFill>
                  <a:schemeClr val="dk1"/>
                </a:solidFill>
              </a:rPr>
              <a:t>Their team is particularly interested in thinking about new pedagogies for Brazilian middle schoolers and teenagers. They are very interested in ways teachers can adopt new approaches in the classroom, such as active learning pedagogies, and how we should train/socialize such teachers into these approaches. We thought you could share in more depth your experience with Saltise: what it is, how you manage to build and maintain it, and what are the main results and learnings so far. What are the main lessons learned through your experience with Saltise regarding teacher training and technology-rich learning experiences? Also, how would you see something like Saltise working in a country far beyond the Global North?</a:t>
            </a:r>
            <a:endParaRPr sz="14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8b75cabcc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b="1">
                <a:solidFill>
                  <a:schemeClr val="dk1"/>
                </a:solidFill>
                <a:highlight>
                  <a:srgbClr val="F3F3F3"/>
                </a:highlight>
                <a:latin typeface="Open Sans"/>
                <a:ea typeface="Open Sans"/>
                <a:cs typeface="Open Sans"/>
                <a:sym typeface="Open Sans"/>
              </a:rPr>
              <a:t>Description (70 word max)</a:t>
            </a:r>
            <a:endParaRPr sz="1050" b="1">
              <a:solidFill>
                <a:schemeClr val="dk1"/>
              </a:solidFill>
              <a:highlight>
                <a:srgbClr val="F3F3F3"/>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Many college teachers are interested in understanding processes of teaching and learning but lack time or opportunity. What if such pursuits were characterized as pedagogical research and considered professional development? [insert number of teams] of college researchers will describe their experiences obtaining grants and running research projects that positively impacts their teaching practices – building knowledge, resources and communities along the way. This workshop provides insights into how to start and where to find resources.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50" b="1">
                <a:solidFill>
                  <a:schemeClr val="dk1"/>
                </a:solidFill>
                <a:highlight>
                  <a:srgbClr val="F3F3F3"/>
                </a:highlight>
                <a:latin typeface="Open Sans"/>
                <a:ea typeface="Open Sans"/>
                <a:cs typeface="Open Sans"/>
                <a:sym typeface="Open Sans"/>
              </a:rPr>
              <a:t>Objectives: At the end of the session, participants will be able to:</a:t>
            </a:r>
            <a:endParaRPr sz="1050" b="1">
              <a:solidFill>
                <a:schemeClr val="dk1"/>
              </a:solidFill>
              <a:highlight>
                <a:srgbClr val="F3F3F3"/>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Identify types of projects that make for successfully funded college-level research; which funding sources are more available to college-level researchers. Participants will also be introduced to the mechanics of the grant application processes including: preparing the grant, building a team, balancing responsibilities of teaching and conducting research. Lastly, they will engage in discussion as to ways research contributes to changing teaching practices – i.e., professional development.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800" b="1">
              <a:solidFill>
                <a:schemeClr val="dk1"/>
              </a:solidFill>
            </a:endParaRPr>
          </a:p>
        </p:txBody>
      </p:sp>
      <p:sp>
        <p:nvSpPr>
          <p:cNvPr id="544" name="Google Shape;544;g28b75cabcc9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8b80cedd4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dk1"/>
              </a:solidFill>
            </a:endParaRPr>
          </a:p>
        </p:txBody>
      </p:sp>
      <p:sp>
        <p:nvSpPr>
          <p:cNvPr id="565" name="Google Shape;565;g28b80cedd4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4dc3d29d5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dk1"/>
              </a:solidFill>
            </a:endParaRPr>
          </a:p>
        </p:txBody>
      </p:sp>
      <p:sp>
        <p:nvSpPr>
          <p:cNvPr id="571" name="Google Shape;571;g24dc3d29d5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4dc3d29d53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dk1"/>
              </a:solidFill>
            </a:endParaRPr>
          </a:p>
        </p:txBody>
      </p:sp>
      <p:sp>
        <p:nvSpPr>
          <p:cNvPr id="577" name="Google Shape;577;g24dc3d29d53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4dc3d29d53_0_6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g24dc3d29d53_0_6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Saltise photos</a:t>
            </a:r>
            <a:endParaRPr sz="1200" b="0" i="0" u="none" strike="noStrike" cap="none">
              <a:solidFill>
                <a:schemeClr val="dk1"/>
              </a:solidFill>
              <a:latin typeface="Calibri"/>
              <a:ea typeface="Calibri"/>
              <a:cs typeface="Calibri"/>
              <a:sym typeface="Calibri"/>
            </a:endParaRPr>
          </a:p>
        </p:txBody>
      </p:sp>
      <p:sp>
        <p:nvSpPr>
          <p:cNvPr id="594" name="Google Shape;594;g24dc3d29d53_0_6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4dc3d29d53_0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g24dc3d29d53_0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g24dc3d29d53_0_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8b80cedd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dk1"/>
              </a:solidFill>
            </a:endParaRPr>
          </a:p>
        </p:txBody>
      </p:sp>
      <p:sp>
        <p:nvSpPr>
          <p:cNvPr id="648" name="Google Shape;648;g28b80cedd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8b80cedd4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dk1"/>
              </a:solidFill>
            </a:endParaRPr>
          </a:p>
        </p:txBody>
      </p:sp>
      <p:sp>
        <p:nvSpPr>
          <p:cNvPr id="655" name="Google Shape;655;g28b80cedd4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8" name="Google Shape;58;p14"/>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9" name="Google Shape;59;p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62" name="Google Shape;62;p1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7" name="Google Shape;67;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8" name="Google Shape;68;p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3" name="Google Shape;73;p17"/>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4" name="Google Shape;74;p17"/>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5" name="Google Shape;75;p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8"/>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0" name="Google Shape;80;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9"/>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9"/>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86" name="Google Shape;86;p1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89" name="Google Shape;89;p2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p21"/>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1"/>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94" name="Google Shape;94;p21"/>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 name="Google Shape;95;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6" name="Google Shape;96;p2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2"/>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2"/>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101" name="Google Shape;101;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102"/>
        <p:cNvGrpSpPr/>
        <p:nvPr/>
      </p:nvGrpSpPr>
      <p:grpSpPr>
        <a:xfrm>
          <a:off x="0" y="0"/>
          <a:ext cx="0" cy="0"/>
          <a:chOff x="0" y="0"/>
          <a:chExt cx="0" cy="0"/>
        </a:xfrm>
      </p:grpSpPr>
      <p:sp>
        <p:nvSpPr>
          <p:cNvPr id="103" name="Google Shape;103;p23"/>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04" name="Google Shape;104;p23"/>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5" name="Google Shape;105;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06"/>
        <p:cNvGrpSpPr/>
        <p:nvPr/>
      </p:nvGrpSpPr>
      <p:grpSpPr>
        <a:xfrm>
          <a:off x="0" y="0"/>
          <a:ext cx="0" cy="0"/>
          <a:chOff x="0" y="0"/>
          <a:chExt cx="0" cy="0"/>
        </a:xfrm>
      </p:grpSpPr>
      <p:sp>
        <p:nvSpPr>
          <p:cNvPr id="107" name="Google Shape;107;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802386" y="363474"/>
            <a:ext cx="7543800" cy="1206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1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0" name="Google Shape;110;p25"/>
          <p:cNvSpPr txBox="1">
            <a:spLocks noGrp="1"/>
          </p:cNvSpPr>
          <p:nvPr>
            <p:ph type="body" idx="1"/>
          </p:nvPr>
        </p:nvSpPr>
        <p:spPr>
          <a:xfrm>
            <a:off x="802386" y="1591056"/>
            <a:ext cx="7543800" cy="3038100"/>
          </a:xfrm>
          <a:prstGeom prst="rect">
            <a:avLst/>
          </a:prstGeom>
          <a:noFill/>
          <a:ln>
            <a:noFill/>
          </a:ln>
        </p:spPr>
        <p:txBody>
          <a:bodyPr spcFirstLastPara="1" wrap="square" lIns="91425" tIns="45700" rIns="91425" bIns="45700" anchor="t" anchorCtr="0">
            <a:normAutofit/>
          </a:bodyPr>
          <a:lstStyle>
            <a:lvl1pPr marL="457200" lvl="0" indent="-325755" algn="l" rtl="0">
              <a:lnSpc>
                <a:spcPct val="90000"/>
              </a:lnSpc>
              <a:spcBef>
                <a:spcPts val="900"/>
              </a:spcBef>
              <a:spcAft>
                <a:spcPts val="0"/>
              </a:spcAft>
              <a:buSzPts val="1530"/>
              <a:buChar char="●"/>
              <a:defRPr/>
            </a:lvl1pPr>
            <a:lvl2pPr marL="914400" lvl="1" indent="-325755" algn="l" rtl="0">
              <a:lnSpc>
                <a:spcPct val="90000"/>
              </a:lnSpc>
              <a:spcBef>
                <a:spcPts val="1200"/>
              </a:spcBef>
              <a:spcAft>
                <a:spcPts val="0"/>
              </a:spcAft>
              <a:buSzPts val="1530"/>
              <a:buChar char="○"/>
              <a:defRPr/>
            </a:lvl2pPr>
            <a:lvl3pPr marL="1371600" lvl="2" indent="-325755" algn="l" rtl="0">
              <a:lnSpc>
                <a:spcPct val="90000"/>
              </a:lnSpc>
              <a:spcBef>
                <a:spcPts val="300"/>
              </a:spcBef>
              <a:spcAft>
                <a:spcPts val="0"/>
              </a:spcAft>
              <a:buSzPts val="1530"/>
              <a:buChar char="■"/>
              <a:defRPr/>
            </a:lvl3pPr>
            <a:lvl4pPr marL="1828800" lvl="3" indent="-325755" algn="l" rtl="0">
              <a:lnSpc>
                <a:spcPct val="90000"/>
              </a:lnSpc>
              <a:spcBef>
                <a:spcPts val="300"/>
              </a:spcBef>
              <a:spcAft>
                <a:spcPts val="0"/>
              </a:spcAft>
              <a:buSzPts val="1530"/>
              <a:buChar char="●"/>
              <a:defRPr/>
            </a:lvl4pPr>
            <a:lvl5pPr marL="2286000" lvl="4" indent="-325754" algn="l" rtl="0">
              <a:lnSpc>
                <a:spcPct val="90000"/>
              </a:lnSpc>
              <a:spcBef>
                <a:spcPts val="300"/>
              </a:spcBef>
              <a:spcAft>
                <a:spcPts val="0"/>
              </a:spcAft>
              <a:buSzPts val="1530"/>
              <a:buChar char="○"/>
              <a:defRPr/>
            </a:lvl5pPr>
            <a:lvl6pPr marL="2743200" lvl="5" indent="-325754" algn="l" rtl="0">
              <a:lnSpc>
                <a:spcPct val="90000"/>
              </a:lnSpc>
              <a:spcBef>
                <a:spcPts val="300"/>
              </a:spcBef>
              <a:spcAft>
                <a:spcPts val="0"/>
              </a:spcAft>
              <a:buSzPts val="1530"/>
              <a:buChar char="■"/>
              <a:defRPr/>
            </a:lvl6pPr>
            <a:lvl7pPr marL="3200400" lvl="6" indent="-325754" algn="l" rtl="0">
              <a:lnSpc>
                <a:spcPct val="90000"/>
              </a:lnSpc>
              <a:spcBef>
                <a:spcPts val="300"/>
              </a:spcBef>
              <a:spcAft>
                <a:spcPts val="0"/>
              </a:spcAft>
              <a:buSzPts val="1530"/>
              <a:buChar char="●"/>
              <a:defRPr/>
            </a:lvl7pPr>
            <a:lvl8pPr marL="3657600" lvl="7" indent="-325754" algn="l" rtl="0">
              <a:lnSpc>
                <a:spcPct val="90000"/>
              </a:lnSpc>
              <a:spcBef>
                <a:spcPts val="300"/>
              </a:spcBef>
              <a:spcAft>
                <a:spcPts val="0"/>
              </a:spcAft>
              <a:buSzPts val="1530"/>
              <a:buChar char="○"/>
              <a:defRPr/>
            </a:lvl8pPr>
            <a:lvl9pPr marL="4114800" lvl="8" indent="-325754" algn="l" rtl="0">
              <a:lnSpc>
                <a:spcPct val="90000"/>
              </a:lnSpc>
              <a:spcBef>
                <a:spcPts val="300"/>
              </a:spcBef>
              <a:spcAft>
                <a:spcPts val="150"/>
              </a:spcAft>
              <a:buSzPts val="1530"/>
              <a:buChar char="■"/>
              <a:defRPr/>
            </a:lvl9pPr>
          </a:lstStyle>
          <a:p>
            <a:endParaRPr/>
          </a:p>
        </p:txBody>
      </p:sp>
      <p:sp>
        <p:nvSpPr>
          <p:cNvPr id="111" name="Google Shape;111;p25"/>
          <p:cNvSpPr txBox="1">
            <a:spLocks noGrp="1"/>
          </p:cNvSpPr>
          <p:nvPr>
            <p:ph type="dt" idx="10"/>
          </p:nvPr>
        </p:nvSpPr>
        <p:spPr>
          <a:xfrm>
            <a:off x="5973318" y="4704588"/>
            <a:ext cx="24552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25"/>
          <p:cNvSpPr txBox="1">
            <a:spLocks noGrp="1"/>
          </p:cNvSpPr>
          <p:nvPr>
            <p:ph type="ftr" idx="11"/>
          </p:nvPr>
        </p:nvSpPr>
        <p:spPr>
          <a:xfrm>
            <a:off x="816102" y="4704588"/>
            <a:ext cx="47457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25"/>
          <p:cNvSpPr txBox="1">
            <a:spLocks noGrp="1"/>
          </p:cNvSpPr>
          <p:nvPr>
            <p:ph type="sldNum" idx="12"/>
          </p:nvPr>
        </p:nvSpPr>
        <p:spPr>
          <a:xfrm>
            <a:off x="8483346" y="4704588"/>
            <a:ext cx="480000" cy="273900"/>
          </a:xfrm>
          <a:prstGeom prst="rect">
            <a:avLst/>
          </a:prstGeom>
          <a:noFill/>
          <a:ln>
            <a:noFill/>
          </a:ln>
        </p:spPr>
        <p:txBody>
          <a:bodyPr spcFirstLastPara="1" wrap="square" lIns="91425" tIns="45700" rIns="91425" bIns="45700" anchor="ctr" anchorCtr="0">
            <a:normAutofit/>
          </a:bodyPr>
          <a:lstStyle>
            <a:lvl1pPr marL="0" lvl="0" indent="0" algn="r" rtl="0">
              <a:lnSpc>
                <a:spcPct val="100000"/>
              </a:lnSpc>
              <a:spcBef>
                <a:spcPts val="0"/>
              </a:spcBef>
              <a:spcAft>
                <a:spcPts val="0"/>
              </a:spcAft>
              <a:buSzPts val="1000"/>
              <a:buNone/>
              <a:defRPr/>
            </a:lvl1pPr>
            <a:lvl2pPr marL="0" lvl="1" indent="0" algn="r" rtl="0">
              <a:lnSpc>
                <a:spcPct val="100000"/>
              </a:lnSpc>
              <a:spcBef>
                <a:spcPts val="0"/>
              </a:spcBef>
              <a:spcAft>
                <a:spcPts val="0"/>
              </a:spcAft>
              <a:buSzPts val="1000"/>
              <a:buNone/>
              <a:defRPr/>
            </a:lvl2pPr>
            <a:lvl3pPr marL="0" lvl="2" indent="0" algn="r" rtl="0">
              <a:lnSpc>
                <a:spcPct val="100000"/>
              </a:lnSpc>
              <a:spcBef>
                <a:spcPts val="0"/>
              </a:spcBef>
              <a:spcAft>
                <a:spcPts val="0"/>
              </a:spcAft>
              <a:buSzPts val="1000"/>
              <a:buNone/>
              <a:defRPr/>
            </a:lvl3pPr>
            <a:lvl4pPr marL="0" lvl="3" indent="0" algn="r" rtl="0">
              <a:lnSpc>
                <a:spcPct val="100000"/>
              </a:lnSpc>
              <a:spcBef>
                <a:spcPts val="0"/>
              </a:spcBef>
              <a:spcAft>
                <a:spcPts val="0"/>
              </a:spcAft>
              <a:buSzPts val="1000"/>
              <a:buNone/>
              <a:defRPr/>
            </a:lvl4pPr>
            <a:lvl5pPr marL="0" lvl="4" indent="0" algn="r" rtl="0">
              <a:lnSpc>
                <a:spcPct val="100000"/>
              </a:lnSpc>
              <a:spcBef>
                <a:spcPts val="0"/>
              </a:spcBef>
              <a:spcAft>
                <a:spcPts val="0"/>
              </a:spcAft>
              <a:buSzPts val="1000"/>
              <a:buNone/>
              <a:defRPr/>
            </a:lvl5pPr>
            <a:lvl6pPr marL="0" lvl="5" indent="0" algn="r" rtl="0">
              <a:lnSpc>
                <a:spcPct val="100000"/>
              </a:lnSpc>
              <a:spcBef>
                <a:spcPts val="0"/>
              </a:spcBef>
              <a:spcAft>
                <a:spcPts val="0"/>
              </a:spcAft>
              <a:buSzPts val="1000"/>
              <a:buNone/>
              <a:defRPr/>
            </a:lvl6pPr>
            <a:lvl7pPr marL="0" lvl="6" indent="0" algn="r" rtl="0">
              <a:lnSpc>
                <a:spcPct val="100000"/>
              </a:lnSpc>
              <a:spcBef>
                <a:spcPts val="0"/>
              </a:spcBef>
              <a:spcAft>
                <a:spcPts val="0"/>
              </a:spcAft>
              <a:buSzPts val="1000"/>
              <a:buNone/>
              <a:defRPr/>
            </a:lvl7pPr>
            <a:lvl8pPr marL="0" lvl="7" indent="0" algn="r" rtl="0">
              <a:lnSpc>
                <a:spcPct val="100000"/>
              </a:lnSpc>
              <a:spcBef>
                <a:spcPts val="0"/>
              </a:spcBef>
              <a:spcAft>
                <a:spcPts val="0"/>
              </a:spcAft>
              <a:buSzPts val="1000"/>
              <a:buNone/>
              <a:defRPr/>
            </a:lvl8pPr>
            <a:lvl9pPr marL="0" lvl="8" indent="0" algn="r" rtl="0">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2"/>
        <p:cNvGrpSpPr/>
        <p:nvPr/>
      </p:nvGrpSpPr>
      <p:grpSpPr>
        <a:xfrm>
          <a:off x="0" y="0"/>
          <a:ext cx="0" cy="0"/>
          <a:chOff x="0" y="0"/>
          <a:chExt cx="0" cy="0"/>
        </a:xfrm>
      </p:grpSpPr>
      <p:sp>
        <p:nvSpPr>
          <p:cNvPr id="123" name="Google Shape;123;p27"/>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7"/>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 name="Google Shape;125;p27"/>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6"/>
        <p:cNvGrpSpPr/>
        <p:nvPr/>
      </p:nvGrpSpPr>
      <p:grpSpPr>
        <a:xfrm>
          <a:off x="0" y="0"/>
          <a:ext cx="0" cy="0"/>
          <a:chOff x="0" y="0"/>
          <a:chExt cx="0" cy="0"/>
        </a:xfrm>
      </p:grpSpPr>
      <p:sp>
        <p:nvSpPr>
          <p:cNvPr id="127" name="Google Shape;127;p28"/>
          <p:cNvSpPr/>
          <p:nvPr/>
        </p:nvSpPr>
        <p:spPr>
          <a:xfrm>
            <a:off x="0" y="571499"/>
            <a:ext cx="6856200" cy="4000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 name="Google Shape;128;p28"/>
          <p:cNvSpPr/>
          <p:nvPr/>
        </p:nvSpPr>
        <p:spPr>
          <a:xfrm>
            <a:off x="6952697" y="571499"/>
            <a:ext cx="2193900" cy="4000500"/>
          </a:xfrm>
          <a:prstGeom prst="rect">
            <a:avLst/>
          </a:prstGeom>
          <a:solidFill>
            <a:srgbClr val="C8C8C8">
              <a:alpha val="4902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 name="Google Shape;129;p28"/>
          <p:cNvSpPr txBox="1">
            <a:spLocks noGrp="1"/>
          </p:cNvSpPr>
          <p:nvPr>
            <p:ph type="ctrTitle"/>
          </p:nvPr>
        </p:nvSpPr>
        <p:spPr>
          <a:xfrm>
            <a:off x="802386" y="973836"/>
            <a:ext cx="5486400" cy="2441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4400"/>
              <a:buFont typeface="Corbel"/>
              <a:buNone/>
              <a:defRPr sz="4400">
                <a:solidFill>
                  <a:srgbClr val="FFFFF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p28"/>
          <p:cNvSpPr txBox="1">
            <a:spLocks noGrp="1"/>
          </p:cNvSpPr>
          <p:nvPr>
            <p:ph type="subTitle" idx="1"/>
          </p:nvPr>
        </p:nvSpPr>
        <p:spPr>
          <a:xfrm>
            <a:off x="825011" y="3502685"/>
            <a:ext cx="5486400" cy="6858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900"/>
              </a:spcBef>
              <a:spcAft>
                <a:spcPts val="0"/>
              </a:spcAft>
              <a:buSzPts val="1700"/>
              <a:buNone/>
              <a:defRPr sz="1700" cap="none">
                <a:solidFill>
                  <a:srgbClr val="D7F0F6"/>
                </a:solidFill>
              </a:defRPr>
            </a:lvl1pPr>
            <a:lvl2pPr lvl="1" algn="ctr" rtl="0">
              <a:lnSpc>
                <a:spcPct val="90000"/>
              </a:lnSpc>
              <a:spcBef>
                <a:spcPts val="200"/>
              </a:spcBef>
              <a:spcAft>
                <a:spcPts val="0"/>
              </a:spcAft>
              <a:buSzPts val="1700"/>
              <a:buNone/>
              <a:defRPr sz="1700"/>
            </a:lvl2pPr>
            <a:lvl3pPr lvl="2" algn="ctr" rtl="0">
              <a:lnSpc>
                <a:spcPct val="90000"/>
              </a:lnSpc>
              <a:spcBef>
                <a:spcPts val="200"/>
              </a:spcBef>
              <a:spcAft>
                <a:spcPts val="0"/>
              </a:spcAft>
              <a:buSzPts val="1700"/>
              <a:buNone/>
              <a:defRPr sz="1700"/>
            </a:lvl3pPr>
            <a:lvl4pPr lvl="3" algn="ctr" rtl="0">
              <a:lnSpc>
                <a:spcPct val="90000"/>
              </a:lnSpc>
              <a:spcBef>
                <a:spcPts val="200"/>
              </a:spcBef>
              <a:spcAft>
                <a:spcPts val="0"/>
              </a:spcAft>
              <a:buSzPts val="1500"/>
              <a:buNone/>
              <a:defRPr sz="1500"/>
            </a:lvl4pPr>
            <a:lvl5pPr lvl="4" algn="ctr" rtl="0">
              <a:lnSpc>
                <a:spcPct val="90000"/>
              </a:lnSpc>
              <a:spcBef>
                <a:spcPts val="200"/>
              </a:spcBef>
              <a:spcAft>
                <a:spcPts val="0"/>
              </a:spcAft>
              <a:buSzPts val="1500"/>
              <a:buNone/>
              <a:defRPr sz="1500"/>
            </a:lvl5pPr>
            <a:lvl6pPr lvl="5" algn="ctr" rtl="0">
              <a:lnSpc>
                <a:spcPct val="90000"/>
              </a:lnSpc>
              <a:spcBef>
                <a:spcPts val="200"/>
              </a:spcBef>
              <a:spcAft>
                <a:spcPts val="0"/>
              </a:spcAft>
              <a:buSzPts val="1500"/>
              <a:buNone/>
              <a:defRPr sz="1500"/>
            </a:lvl6pPr>
            <a:lvl7pPr lvl="6" algn="ctr" rtl="0">
              <a:lnSpc>
                <a:spcPct val="90000"/>
              </a:lnSpc>
              <a:spcBef>
                <a:spcPts val="200"/>
              </a:spcBef>
              <a:spcAft>
                <a:spcPts val="0"/>
              </a:spcAft>
              <a:buSzPts val="1500"/>
              <a:buNone/>
              <a:defRPr sz="1500"/>
            </a:lvl7pPr>
            <a:lvl8pPr lvl="7" algn="ctr" rtl="0">
              <a:lnSpc>
                <a:spcPct val="90000"/>
              </a:lnSpc>
              <a:spcBef>
                <a:spcPts val="200"/>
              </a:spcBef>
              <a:spcAft>
                <a:spcPts val="0"/>
              </a:spcAft>
              <a:buSzPts val="1500"/>
              <a:buNone/>
              <a:defRPr sz="1500"/>
            </a:lvl8pPr>
            <a:lvl9pPr lvl="8" algn="ctr" rtl="0">
              <a:lnSpc>
                <a:spcPct val="90000"/>
              </a:lnSpc>
              <a:spcBef>
                <a:spcPts val="200"/>
              </a:spcBef>
              <a:spcAft>
                <a:spcPts val="200"/>
              </a:spcAft>
              <a:buSzPts val="1500"/>
              <a:buNone/>
              <a:defRPr sz="1500"/>
            </a:lvl9pPr>
          </a:lstStyle>
          <a:p>
            <a:endParaRPr/>
          </a:p>
        </p:txBody>
      </p:sp>
      <p:sp>
        <p:nvSpPr>
          <p:cNvPr id="131" name="Google Shape;131;p28"/>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2" name="Google Shape;132;p28"/>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3" name="Google Shape;133;p28"/>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p29"/>
          <p:cNvSpPr txBox="1">
            <a:spLocks noGrp="1"/>
          </p:cNvSpPr>
          <p:nvPr>
            <p:ph type="body" idx="1"/>
          </p:nvPr>
        </p:nvSpPr>
        <p:spPr>
          <a:xfrm>
            <a:off x="2901951" y="648081"/>
            <a:ext cx="5486400" cy="3840600"/>
          </a:xfrm>
          <a:prstGeom prst="rect">
            <a:avLst/>
          </a:prstGeom>
          <a:noFill/>
          <a:ln>
            <a:noFill/>
          </a:ln>
        </p:spPr>
        <p:txBody>
          <a:bodyPr spcFirstLastPara="1" wrap="square" lIns="68575" tIns="34275" rIns="68575" bIns="34275" anchor="ctr" anchorCtr="0">
            <a:no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137" name="Google Shape;137;p29"/>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 name="Google Shape;138;p29"/>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9" name="Google Shape;139;p29"/>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311700" y="391350"/>
            <a:ext cx="8520600" cy="626100"/>
          </a:xfrm>
          <a:prstGeom prst="rect">
            <a:avLst/>
          </a:prstGeom>
          <a:noFill/>
          <a:ln>
            <a:noFill/>
          </a:ln>
        </p:spPr>
        <p:txBody>
          <a:bodyPr spcFirstLastPara="1" wrap="square" lIns="68575" tIns="68575" rIns="68575" bIns="68575" anchor="t" anchorCtr="0">
            <a:noAutofit/>
          </a:bodyPr>
          <a:lstStyle>
            <a:lvl1pPr lvl="0" algn="l" rtl="0">
              <a:lnSpc>
                <a:spcPct val="90000"/>
              </a:lnSpc>
              <a:spcBef>
                <a:spcPts val="0"/>
              </a:spcBef>
              <a:spcAft>
                <a:spcPts val="0"/>
              </a:spcAft>
              <a:buClr>
                <a:srgbClr val="FFFFFF"/>
              </a:buClr>
              <a:buSzPts val="2400"/>
              <a:buFont typeface="Corbel"/>
              <a:buNone/>
              <a:defRPr/>
            </a:lvl1pPr>
            <a:lvl2pPr lvl="1" algn="l" rtl="0">
              <a:lnSpc>
                <a:spcPct val="100000"/>
              </a:lnSpc>
              <a:spcBef>
                <a:spcPts val="0"/>
              </a:spcBef>
              <a:spcAft>
                <a:spcPts val="0"/>
              </a:spcAft>
              <a:buSzPts val="2400"/>
              <a:buNone/>
              <a:defRPr/>
            </a:lvl2pPr>
            <a:lvl3pPr lvl="2" algn="l" rtl="0">
              <a:lnSpc>
                <a:spcPct val="100000"/>
              </a:lnSpc>
              <a:spcBef>
                <a:spcPts val="0"/>
              </a:spcBef>
              <a:spcAft>
                <a:spcPts val="0"/>
              </a:spcAft>
              <a:buSzPts val="2400"/>
              <a:buNone/>
              <a:defRPr/>
            </a:lvl3pPr>
            <a:lvl4pPr lvl="3" algn="l" rtl="0">
              <a:lnSpc>
                <a:spcPct val="100000"/>
              </a:lnSpc>
              <a:spcBef>
                <a:spcPts val="0"/>
              </a:spcBef>
              <a:spcAft>
                <a:spcPts val="0"/>
              </a:spcAft>
              <a:buSzPts val="2400"/>
              <a:buNone/>
              <a:defRPr/>
            </a:lvl4pPr>
            <a:lvl5pPr lvl="4" algn="l" rtl="0">
              <a:lnSpc>
                <a:spcPct val="100000"/>
              </a:lnSpc>
              <a:spcBef>
                <a:spcPts val="0"/>
              </a:spcBef>
              <a:spcAft>
                <a:spcPts val="0"/>
              </a:spcAft>
              <a:buSzPts val="2400"/>
              <a:buNone/>
              <a:defRPr/>
            </a:lvl5pPr>
            <a:lvl6pPr lvl="5" algn="l" rtl="0">
              <a:lnSpc>
                <a:spcPct val="100000"/>
              </a:lnSpc>
              <a:spcBef>
                <a:spcPts val="0"/>
              </a:spcBef>
              <a:spcAft>
                <a:spcPts val="0"/>
              </a:spcAft>
              <a:buSzPts val="2400"/>
              <a:buNone/>
              <a:defRPr/>
            </a:lvl6pPr>
            <a:lvl7pPr lvl="6" algn="l" rtl="0">
              <a:lnSpc>
                <a:spcPct val="100000"/>
              </a:lnSpc>
              <a:spcBef>
                <a:spcPts val="0"/>
              </a:spcBef>
              <a:spcAft>
                <a:spcPts val="0"/>
              </a:spcAft>
              <a:buSzPts val="2400"/>
              <a:buNone/>
              <a:defRPr/>
            </a:lvl7pPr>
            <a:lvl8pPr lvl="7" algn="l" rtl="0">
              <a:lnSpc>
                <a:spcPct val="100000"/>
              </a:lnSpc>
              <a:spcBef>
                <a:spcPts val="0"/>
              </a:spcBef>
              <a:spcAft>
                <a:spcPts val="0"/>
              </a:spcAft>
              <a:buSzPts val="2400"/>
              <a:buNone/>
              <a:defRPr/>
            </a:lvl8pPr>
            <a:lvl9pPr lvl="8" algn="l" rtl="0">
              <a:lnSpc>
                <a:spcPct val="100000"/>
              </a:lnSpc>
              <a:spcBef>
                <a:spcPts val="0"/>
              </a:spcBef>
              <a:spcAft>
                <a:spcPts val="0"/>
              </a:spcAft>
              <a:buSzPts val="2400"/>
              <a:buNone/>
              <a:defRPr/>
            </a:lvl9pPr>
          </a:lstStyle>
          <a:p>
            <a:endParaRPr/>
          </a:p>
        </p:txBody>
      </p:sp>
      <p:sp>
        <p:nvSpPr>
          <p:cNvPr id="142" name="Google Shape;142;p30"/>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rtl="0">
              <a:lnSpc>
                <a:spcPct val="90000"/>
              </a:lnSpc>
              <a:spcBef>
                <a:spcPts val="0"/>
              </a:spcBef>
              <a:spcAft>
                <a:spcPts val="0"/>
              </a:spcAft>
              <a:buSzPts val="1400"/>
              <a:buChar char="●"/>
              <a:defRPr/>
            </a:lvl1pPr>
            <a:lvl2pPr marL="914400" lvl="1" indent="-298450" algn="l" rtl="0">
              <a:lnSpc>
                <a:spcPct val="90000"/>
              </a:lnSpc>
              <a:spcBef>
                <a:spcPts val="1600"/>
              </a:spcBef>
              <a:spcAft>
                <a:spcPts val="0"/>
              </a:spcAft>
              <a:buSzPts val="1100"/>
              <a:buChar char="○"/>
              <a:defRPr/>
            </a:lvl2pPr>
            <a:lvl3pPr marL="1371600" lvl="2" indent="-298450" algn="l" rtl="0">
              <a:lnSpc>
                <a:spcPct val="90000"/>
              </a:lnSpc>
              <a:spcBef>
                <a:spcPts val="1600"/>
              </a:spcBef>
              <a:spcAft>
                <a:spcPts val="0"/>
              </a:spcAft>
              <a:buSzPts val="1100"/>
              <a:buChar char="■"/>
              <a:defRPr/>
            </a:lvl3pPr>
            <a:lvl4pPr marL="1828800" lvl="3" indent="-298450" algn="l" rtl="0">
              <a:lnSpc>
                <a:spcPct val="90000"/>
              </a:lnSpc>
              <a:spcBef>
                <a:spcPts val="1600"/>
              </a:spcBef>
              <a:spcAft>
                <a:spcPts val="0"/>
              </a:spcAft>
              <a:buSzPts val="1100"/>
              <a:buChar char="●"/>
              <a:defRPr/>
            </a:lvl4pPr>
            <a:lvl5pPr marL="2286000" lvl="4" indent="-298450" algn="l" rtl="0">
              <a:lnSpc>
                <a:spcPct val="90000"/>
              </a:lnSpc>
              <a:spcBef>
                <a:spcPts val="1600"/>
              </a:spcBef>
              <a:spcAft>
                <a:spcPts val="0"/>
              </a:spcAft>
              <a:buSzPts val="1100"/>
              <a:buChar char="○"/>
              <a:defRPr/>
            </a:lvl5pPr>
            <a:lvl6pPr marL="2743200" lvl="5" indent="-298450" algn="l" rtl="0">
              <a:lnSpc>
                <a:spcPct val="90000"/>
              </a:lnSpc>
              <a:spcBef>
                <a:spcPts val="1600"/>
              </a:spcBef>
              <a:spcAft>
                <a:spcPts val="0"/>
              </a:spcAft>
              <a:buSzPts val="1100"/>
              <a:buChar char="■"/>
              <a:defRPr/>
            </a:lvl6pPr>
            <a:lvl7pPr marL="3200400" lvl="6" indent="-298450" algn="l" rtl="0">
              <a:lnSpc>
                <a:spcPct val="90000"/>
              </a:lnSpc>
              <a:spcBef>
                <a:spcPts val="1600"/>
              </a:spcBef>
              <a:spcAft>
                <a:spcPts val="0"/>
              </a:spcAft>
              <a:buSzPts val="1100"/>
              <a:buChar char="●"/>
              <a:defRPr/>
            </a:lvl7pPr>
            <a:lvl8pPr marL="3657600" lvl="7" indent="-298450" algn="l" rtl="0">
              <a:lnSpc>
                <a:spcPct val="90000"/>
              </a:lnSpc>
              <a:spcBef>
                <a:spcPts val="1600"/>
              </a:spcBef>
              <a:spcAft>
                <a:spcPts val="0"/>
              </a:spcAft>
              <a:buSzPts val="1100"/>
              <a:buChar char="○"/>
              <a:defRPr/>
            </a:lvl8pPr>
            <a:lvl9pPr marL="4114800" lvl="8" indent="-298450" algn="l" rtl="0">
              <a:lnSpc>
                <a:spcPct val="90000"/>
              </a:lnSpc>
              <a:spcBef>
                <a:spcPts val="1600"/>
              </a:spcBef>
              <a:spcAft>
                <a:spcPts val="1600"/>
              </a:spcAft>
              <a:buSzPts val="1100"/>
              <a:buChar char="■"/>
              <a:defRPr/>
            </a:lvl9pPr>
          </a:lstStyle>
          <a:p>
            <a:endParaRPr/>
          </a:p>
        </p:txBody>
      </p:sp>
      <p:sp>
        <p:nvSpPr>
          <p:cNvPr id="143" name="Google Shape;143;p30"/>
          <p:cNvSpPr txBox="1">
            <a:spLocks noGrp="1"/>
          </p:cNvSpPr>
          <p:nvPr>
            <p:ph type="sldNum" idx="12"/>
          </p:nvPr>
        </p:nvSpPr>
        <p:spPr>
          <a:xfrm>
            <a:off x="8490250" y="4681009"/>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7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4"/>
        <p:cNvGrpSpPr/>
        <p:nvPr/>
      </p:nvGrpSpPr>
      <p:grpSpPr>
        <a:xfrm>
          <a:off x="0" y="0"/>
          <a:ext cx="0" cy="0"/>
          <a:chOff x="0" y="0"/>
          <a:chExt cx="0" cy="0"/>
        </a:xfrm>
      </p:grpSpPr>
      <p:sp>
        <p:nvSpPr>
          <p:cNvPr id="145" name="Google Shape;145;p31"/>
          <p:cNvSpPr txBox="1">
            <a:spLocks noGrp="1"/>
          </p:cNvSpPr>
          <p:nvPr>
            <p:ph type="title"/>
          </p:nvPr>
        </p:nvSpPr>
        <p:spPr>
          <a:xfrm>
            <a:off x="2900934" y="973836"/>
            <a:ext cx="5486400" cy="2441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595959"/>
              </a:buClr>
              <a:buSzPts val="4400"/>
              <a:buFont typeface="Corbel"/>
              <a:buNone/>
              <a:defRPr sz="4400" b="0">
                <a:solidFill>
                  <a:srgbClr val="595959"/>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p31"/>
          <p:cNvSpPr txBox="1">
            <a:spLocks noGrp="1"/>
          </p:cNvSpPr>
          <p:nvPr>
            <p:ph type="body" idx="1"/>
          </p:nvPr>
        </p:nvSpPr>
        <p:spPr>
          <a:xfrm>
            <a:off x="2914650" y="3504438"/>
            <a:ext cx="5486400" cy="6858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900"/>
              </a:spcBef>
              <a:spcAft>
                <a:spcPts val="0"/>
              </a:spcAft>
              <a:buSzPts val="1700"/>
              <a:buNone/>
              <a:defRPr sz="1700" cap="none">
                <a:solidFill>
                  <a:srgbClr val="595959"/>
                </a:solidFill>
              </a:defRPr>
            </a:lvl1pPr>
            <a:lvl2pPr marL="914400" lvl="1" indent="-228600" algn="l" rtl="0">
              <a:lnSpc>
                <a:spcPct val="90000"/>
              </a:lnSpc>
              <a:spcBef>
                <a:spcPts val="200"/>
              </a:spcBef>
              <a:spcAft>
                <a:spcPts val="0"/>
              </a:spcAft>
              <a:buSzPts val="1400"/>
              <a:buNone/>
              <a:defRPr sz="1400">
                <a:solidFill>
                  <a:srgbClr val="888888"/>
                </a:solidFill>
              </a:defRPr>
            </a:lvl2pPr>
            <a:lvl3pPr marL="1371600" lvl="2" indent="-228600" algn="l" rtl="0">
              <a:lnSpc>
                <a:spcPct val="90000"/>
              </a:lnSpc>
              <a:spcBef>
                <a:spcPts val="200"/>
              </a:spcBef>
              <a:spcAft>
                <a:spcPts val="0"/>
              </a:spcAft>
              <a:buSzPts val="1200"/>
              <a:buNone/>
              <a:defRPr sz="1200">
                <a:solidFill>
                  <a:srgbClr val="888888"/>
                </a:solidFill>
              </a:defRPr>
            </a:lvl3pPr>
            <a:lvl4pPr marL="1828800" lvl="3" indent="-228600" algn="l" rtl="0">
              <a:lnSpc>
                <a:spcPct val="90000"/>
              </a:lnSpc>
              <a:spcBef>
                <a:spcPts val="200"/>
              </a:spcBef>
              <a:spcAft>
                <a:spcPts val="0"/>
              </a:spcAft>
              <a:buSzPts val="1100"/>
              <a:buNone/>
              <a:defRPr sz="1100">
                <a:solidFill>
                  <a:srgbClr val="888888"/>
                </a:solidFill>
              </a:defRPr>
            </a:lvl4pPr>
            <a:lvl5pPr marL="2286000" lvl="4" indent="-228600" algn="l" rtl="0">
              <a:lnSpc>
                <a:spcPct val="90000"/>
              </a:lnSpc>
              <a:spcBef>
                <a:spcPts val="200"/>
              </a:spcBef>
              <a:spcAft>
                <a:spcPts val="0"/>
              </a:spcAft>
              <a:buSzPts val="1100"/>
              <a:buNone/>
              <a:defRPr sz="1100">
                <a:solidFill>
                  <a:srgbClr val="888888"/>
                </a:solidFill>
              </a:defRPr>
            </a:lvl5pPr>
            <a:lvl6pPr marL="2743200" lvl="5" indent="-228600" algn="l" rtl="0">
              <a:lnSpc>
                <a:spcPct val="90000"/>
              </a:lnSpc>
              <a:spcBef>
                <a:spcPts val="200"/>
              </a:spcBef>
              <a:spcAft>
                <a:spcPts val="0"/>
              </a:spcAft>
              <a:buSzPts val="1100"/>
              <a:buNone/>
              <a:defRPr sz="1100">
                <a:solidFill>
                  <a:srgbClr val="888888"/>
                </a:solidFill>
              </a:defRPr>
            </a:lvl6pPr>
            <a:lvl7pPr marL="3200400" lvl="6" indent="-228600" algn="l" rtl="0">
              <a:lnSpc>
                <a:spcPct val="90000"/>
              </a:lnSpc>
              <a:spcBef>
                <a:spcPts val="200"/>
              </a:spcBef>
              <a:spcAft>
                <a:spcPts val="0"/>
              </a:spcAft>
              <a:buSzPts val="1100"/>
              <a:buNone/>
              <a:defRPr sz="1100">
                <a:solidFill>
                  <a:srgbClr val="888888"/>
                </a:solidFill>
              </a:defRPr>
            </a:lvl7pPr>
            <a:lvl8pPr marL="3657600" lvl="7" indent="-228600" algn="l" rtl="0">
              <a:lnSpc>
                <a:spcPct val="90000"/>
              </a:lnSpc>
              <a:spcBef>
                <a:spcPts val="200"/>
              </a:spcBef>
              <a:spcAft>
                <a:spcPts val="0"/>
              </a:spcAft>
              <a:buSzPts val="1100"/>
              <a:buNone/>
              <a:defRPr sz="1100">
                <a:solidFill>
                  <a:srgbClr val="888888"/>
                </a:solidFill>
              </a:defRPr>
            </a:lvl8pPr>
            <a:lvl9pPr marL="4114800" lvl="8" indent="-228600" algn="l" rtl="0">
              <a:lnSpc>
                <a:spcPct val="90000"/>
              </a:lnSpc>
              <a:spcBef>
                <a:spcPts val="200"/>
              </a:spcBef>
              <a:spcAft>
                <a:spcPts val="200"/>
              </a:spcAft>
              <a:buSzPts val="1100"/>
              <a:buNone/>
              <a:defRPr sz="1100">
                <a:solidFill>
                  <a:srgbClr val="888888"/>
                </a:solidFill>
              </a:defRPr>
            </a:lvl9pPr>
          </a:lstStyle>
          <a:p>
            <a:endParaRPr/>
          </a:p>
        </p:txBody>
      </p:sp>
      <p:sp>
        <p:nvSpPr>
          <p:cNvPr id="147" name="Google Shape;147;p31"/>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8" name="Google Shape;148;p31"/>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9" name="Google Shape;149;p31"/>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0"/>
        <p:cNvGrpSpPr/>
        <p:nvPr/>
      </p:nvGrpSpPr>
      <p:grpSpPr>
        <a:xfrm>
          <a:off x="0" y="0"/>
          <a:ext cx="0" cy="0"/>
          <a:chOff x="0" y="0"/>
          <a:chExt cx="0" cy="0"/>
        </a:xfrm>
      </p:grpSpPr>
      <p:sp>
        <p:nvSpPr>
          <p:cNvPr id="151" name="Google Shape;151;p32"/>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2" name="Google Shape;152;p32"/>
          <p:cNvSpPr txBox="1">
            <a:spLocks noGrp="1"/>
          </p:cNvSpPr>
          <p:nvPr>
            <p:ph type="body" idx="1"/>
          </p:nvPr>
        </p:nvSpPr>
        <p:spPr>
          <a:xfrm>
            <a:off x="2900934" y="651510"/>
            <a:ext cx="2606100" cy="38406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53" name="Google Shape;153;p32"/>
          <p:cNvSpPr txBox="1">
            <a:spLocks noGrp="1"/>
          </p:cNvSpPr>
          <p:nvPr>
            <p:ph type="body" idx="2"/>
          </p:nvPr>
        </p:nvSpPr>
        <p:spPr>
          <a:xfrm>
            <a:off x="5863590" y="651510"/>
            <a:ext cx="2606100" cy="38406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54" name="Google Shape;154;p32"/>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5" name="Google Shape;155;p32"/>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6" name="Google Shape;156;p32"/>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7"/>
        <p:cNvGrpSpPr/>
        <p:nvPr/>
      </p:nvGrpSpPr>
      <p:grpSpPr>
        <a:xfrm>
          <a:off x="0" y="0"/>
          <a:ext cx="0" cy="0"/>
          <a:chOff x="0" y="0"/>
          <a:chExt cx="0" cy="0"/>
        </a:xfrm>
      </p:grpSpPr>
      <p:sp>
        <p:nvSpPr>
          <p:cNvPr id="158" name="Google Shape;158;p33"/>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9" name="Google Shape;159;p33"/>
          <p:cNvSpPr txBox="1">
            <a:spLocks noGrp="1"/>
          </p:cNvSpPr>
          <p:nvPr>
            <p:ph type="body" idx="1"/>
          </p:nvPr>
        </p:nvSpPr>
        <p:spPr>
          <a:xfrm>
            <a:off x="2900934" y="767690"/>
            <a:ext cx="2606100" cy="6057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SzPts val="1500"/>
              <a:buNone/>
              <a:defRPr sz="1500" b="1">
                <a:solidFill>
                  <a:srgbClr val="595959"/>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200"/>
              </a:spcBef>
              <a:spcAft>
                <a:spcPts val="0"/>
              </a:spcAft>
              <a:buSzPts val="1400"/>
              <a:buNone/>
              <a:defRPr sz="1400" b="1"/>
            </a:lvl3pPr>
            <a:lvl4pPr marL="1828800" lvl="3" indent="-228600" algn="l" rtl="0">
              <a:lnSpc>
                <a:spcPct val="90000"/>
              </a:lnSpc>
              <a:spcBef>
                <a:spcPts val="200"/>
              </a:spcBef>
              <a:spcAft>
                <a:spcPts val="0"/>
              </a:spcAft>
              <a:buSzPts val="1200"/>
              <a:buNone/>
              <a:defRPr sz="1200" b="1"/>
            </a:lvl4pPr>
            <a:lvl5pPr marL="2286000" lvl="4" indent="-228600" algn="l" rtl="0">
              <a:lnSpc>
                <a:spcPct val="90000"/>
              </a:lnSpc>
              <a:spcBef>
                <a:spcPts val="200"/>
              </a:spcBef>
              <a:spcAft>
                <a:spcPts val="0"/>
              </a:spcAft>
              <a:buSzPts val="1200"/>
              <a:buNone/>
              <a:defRPr sz="1200" b="1"/>
            </a:lvl5pPr>
            <a:lvl6pPr marL="2743200" lvl="5" indent="-228600" algn="l" rtl="0">
              <a:lnSpc>
                <a:spcPct val="90000"/>
              </a:lnSpc>
              <a:spcBef>
                <a:spcPts val="200"/>
              </a:spcBef>
              <a:spcAft>
                <a:spcPts val="0"/>
              </a:spcAft>
              <a:buSzPts val="1200"/>
              <a:buNone/>
              <a:defRPr sz="1200" b="1"/>
            </a:lvl6pPr>
            <a:lvl7pPr marL="3200400" lvl="6" indent="-228600" algn="l" rtl="0">
              <a:lnSpc>
                <a:spcPct val="90000"/>
              </a:lnSpc>
              <a:spcBef>
                <a:spcPts val="200"/>
              </a:spcBef>
              <a:spcAft>
                <a:spcPts val="0"/>
              </a:spcAft>
              <a:buSzPts val="1200"/>
              <a:buNone/>
              <a:defRPr sz="1200" b="1"/>
            </a:lvl7pPr>
            <a:lvl8pPr marL="3657600" lvl="7" indent="-228600" algn="l" rtl="0">
              <a:lnSpc>
                <a:spcPct val="90000"/>
              </a:lnSpc>
              <a:spcBef>
                <a:spcPts val="200"/>
              </a:spcBef>
              <a:spcAft>
                <a:spcPts val="0"/>
              </a:spcAft>
              <a:buSzPts val="1200"/>
              <a:buNone/>
              <a:defRPr sz="1200" b="1"/>
            </a:lvl8pPr>
            <a:lvl9pPr marL="4114800" lvl="8" indent="-228600" algn="l" rtl="0">
              <a:lnSpc>
                <a:spcPct val="90000"/>
              </a:lnSpc>
              <a:spcBef>
                <a:spcPts val="200"/>
              </a:spcBef>
              <a:spcAft>
                <a:spcPts val="200"/>
              </a:spcAft>
              <a:buSzPts val="1200"/>
              <a:buNone/>
              <a:defRPr sz="1200" b="1"/>
            </a:lvl9pPr>
          </a:lstStyle>
          <a:p>
            <a:endParaRPr/>
          </a:p>
        </p:txBody>
      </p:sp>
      <p:sp>
        <p:nvSpPr>
          <p:cNvPr id="160" name="Google Shape;160;p33"/>
          <p:cNvSpPr txBox="1">
            <a:spLocks noGrp="1"/>
          </p:cNvSpPr>
          <p:nvPr>
            <p:ph type="body" idx="2"/>
          </p:nvPr>
        </p:nvSpPr>
        <p:spPr>
          <a:xfrm>
            <a:off x="2900934" y="1448202"/>
            <a:ext cx="2606100" cy="30174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61" name="Google Shape;161;p33"/>
          <p:cNvSpPr txBox="1">
            <a:spLocks noGrp="1"/>
          </p:cNvSpPr>
          <p:nvPr>
            <p:ph type="body" idx="3"/>
          </p:nvPr>
        </p:nvSpPr>
        <p:spPr>
          <a:xfrm>
            <a:off x="5863847" y="767690"/>
            <a:ext cx="2606100" cy="6099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SzPts val="1500"/>
              <a:buNone/>
              <a:defRPr sz="1500" b="1">
                <a:solidFill>
                  <a:srgbClr val="595959"/>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200"/>
              </a:spcBef>
              <a:spcAft>
                <a:spcPts val="0"/>
              </a:spcAft>
              <a:buSzPts val="1400"/>
              <a:buNone/>
              <a:defRPr sz="1400" b="1"/>
            </a:lvl3pPr>
            <a:lvl4pPr marL="1828800" lvl="3" indent="-228600" algn="l" rtl="0">
              <a:lnSpc>
                <a:spcPct val="90000"/>
              </a:lnSpc>
              <a:spcBef>
                <a:spcPts val="200"/>
              </a:spcBef>
              <a:spcAft>
                <a:spcPts val="0"/>
              </a:spcAft>
              <a:buSzPts val="1200"/>
              <a:buNone/>
              <a:defRPr sz="1200" b="1"/>
            </a:lvl4pPr>
            <a:lvl5pPr marL="2286000" lvl="4" indent="-228600" algn="l" rtl="0">
              <a:lnSpc>
                <a:spcPct val="90000"/>
              </a:lnSpc>
              <a:spcBef>
                <a:spcPts val="200"/>
              </a:spcBef>
              <a:spcAft>
                <a:spcPts val="0"/>
              </a:spcAft>
              <a:buSzPts val="1200"/>
              <a:buNone/>
              <a:defRPr sz="1200" b="1"/>
            </a:lvl5pPr>
            <a:lvl6pPr marL="2743200" lvl="5" indent="-228600" algn="l" rtl="0">
              <a:lnSpc>
                <a:spcPct val="90000"/>
              </a:lnSpc>
              <a:spcBef>
                <a:spcPts val="200"/>
              </a:spcBef>
              <a:spcAft>
                <a:spcPts val="0"/>
              </a:spcAft>
              <a:buSzPts val="1200"/>
              <a:buNone/>
              <a:defRPr sz="1200" b="1"/>
            </a:lvl6pPr>
            <a:lvl7pPr marL="3200400" lvl="6" indent="-228600" algn="l" rtl="0">
              <a:lnSpc>
                <a:spcPct val="90000"/>
              </a:lnSpc>
              <a:spcBef>
                <a:spcPts val="200"/>
              </a:spcBef>
              <a:spcAft>
                <a:spcPts val="0"/>
              </a:spcAft>
              <a:buSzPts val="1200"/>
              <a:buNone/>
              <a:defRPr sz="1200" b="1"/>
            </a:lvl7pPr>
            <a:lvl8pPr marL="3657600" lvl="7" indent="-228600" algn="l" rtl="0">
              <a:lnSpc>
                <a:spcPct val="90000"/>
              </a:lnSpc>
              <a:spcBef>
                <a:spcPts val="200"/>
              </a:spcBef>
              <a:spcAft>
                <a:spcPts val="0"/>
              </a:spcAft>
              <a:buSzPts val="1200"/>
              <a:buNone/>
              <a:defRPr sz="1200" b="1"/>
            </a:lvl8pPr>
            <a:lvl9pPr marL="4114800" lvl="8" indent="-228600" algn="l" rtl="0">
              <a:lnSpc>
                <a:spcPct val="90000"/>
              </a:lnSpc>
              <a:spcBef>
                <a:spcPts val="200"/>
              </a:spcBef>
              <a:spcAft>
                <a:spcPts val="200"/>
              </a:spcAft>
              <a:buSzPts val="1200"/>
              <a:buNone/>
              <a:defRPr sz="1200" b="1"/>
            </a:lvl9pPr>
          </a:lstStyle>
          <a:p>
            <a:endParaRPr/>
          </a:p>
        </p:txBody>
      </p:sp>
      <p:sp>
        <p:nvSpPr>
          <p:cNvPr id="162" name="Google Shape;162;p33"/>
          <p:cNvSpPr txBox="1">
            <a:spLocks noGrp="1"/>
          </p:cNvSpPr>
          <p:nvPr>
            <p:ph type="body" idx="4"/>
          </p:nvPr>
        </p:nvSpPr>
        <p:spPr>
          <a:xfrm>
            <a:off x="5863847" y="1448202"/>
            <a:ext cx="2606100" cy="30174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63" name="Google Shape;163;p33"/>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4" name="Google Shape;164;p33"/>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5" name="Google Shape;165;p33"/>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34"/>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8" name="Google Shape;168;p34"/>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9" name="Google Shape;169;p34"/>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0" name="Google Shape;170;p34"/>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1"/>
        <p:cNvGrpSpPr/>
        <p:nvPr/>
      </p:nvGrpSpPr>
      <p:grpSpPr>
        <a:xfrm>
          <a:off x="0" y="0"/>
          <a:ext cx="0" cy="0"/>
          <a:chOff x="0" y="0"/>
          <a:chExt cx="0" cy="0"/>
        </a:xfrm>
      </p:grpSpPr>
      <p:sp>
        <p:nvSpPr>
          <p:cNvPr id="172" name="Google Shape;172;p35"/>
          <p:cNvSpPr txBox="1">
            <a:spLocks noGrp="1"/>
          </p:cNvSpPr>
          <p:nvPr>
            <p:ph type="title"/>
          </p:nvPr>
        </p:nvSpPr>
        <p:spPr>
          <a:xfrm>
            <a:off x="192024" y="857250"/>
            <a:ext cx="2126100" cy="17832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2400"/>
              <a:buFont typeface="Corbel"/>
              <a:buNone/>
              <a:defRPr sz="2400" b="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3" name="Google Shape;173;p35"/>
          <p:cNvSpPr txBox="1">
            <a:spLocks noGrp="1"/>
          </p:cNvSpPr>
          <p:nvPr>
            <p:ph type="body" idx="1"/>
          </p:nvPr>
        </p:nvSpPr>
        <p:spPr>
          <a:xfrm>
            <a:off x="2900934" y="651510"/>
            <a:ext cx="5486400" cy="38406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74" name="Google Shape;174;p35"/>
          <p:cNvSpPr txBox="1">
            <a:spLocks noGrp="1"/>
          </p:cNvSpPr>
          <p:nvPr>
            <p:ph type="body" idx="2"/>
          </p:nvPr>
        </p:nvSpPr>
        <p:spPr>
          <a:xfrm>
            <a:off x="192024" y="2620632"/>
            <a:ext cx="2126100" cy="17415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900"/>
              </a:spcBef>
              <a:spcAft>
                <a:spcPts val="0"/>
              </a:spcAft>
              <a:buSzPts val="1100"/>
              <a:buNone/>
              <a:defRPr sz="1100">
                <a:solidFill>
                  <a:srgbClr val="FFFFFF"/>
                </a:solidFill>
              </a:defRPr>
            </a:lvl1pPr>
            <a:lvl2pPr marL="914400" lvl="1" indent="-228600" algn="l" rtl="0">
              <a:lnSpc>
                <a:spcPct val="90000"/>
              </a:lnSpc>
              <a:spcBef>
                <a:spcPts val="200"/>
              </a:spcBef>
              <a:spcAft>
                <a:spcPts val="0"/>
              </a:spcAft>
              <a:buSzPts val="900"/>
              <a:buNone/>
              <a:defRPr sz="900"/>
            </a:lvl2pPr>
            <a:lvl3pPr marL="1371600" lvl="2" indent="-228600" algn="l" rtl="0">
              <a:lnSpc>
                <a:spcPct val="90000"/>
              </a:lnSpc>
              <a:spcBef>
                <a:spcPts val="200"/>
              </a:spcBef>
              <a:spcAft>
                <a:spcPts val="0"/>
              </a:spcAft>
              <a:buSzPts val="800"/>
              <a:buNone/>
              <a:defRPr sz="800"/>
            </a:lvl3pPr>
            <a:lvl4pPr marL="1828800" lvl="3" indent="-228600" algn="l" rtl="0">
              <a:lnSpc>
                <a:spcPct val="90000"/>
              </a:lnSpc>
              <a:spcBef>
                <a:spcPts val="200"/>
              </a:spcBef>
              <a:spcAft>
                <a:spcPts val="0"/>
              </a:spcAft>
              <a:buSzPts val="700"/>
              <a:buNone/>
              <a:defRPr sz="700"/>
            </a:lvl4pPr>
            <a:lvl5pPr marL="2286000" lvl="4" indent="-228600" algn="l" rtl="0">
              <a:lnSpc>
                <a:spcPct val="90000"/>
              </a:lnSpc>
              <a:spcBef>
                <a:spcPts val="200"/>
              </a:spcBef>
              <a:spcAft>
                <a:spcPts val="0"/>
              </a:spcAft>
              <a:buSzPts val="700"/>
              <a:buNone/>
              <a:defRPr sz="700"/>
            </a:lvl5pPr>
            <a:lvl6pPr marL="2743200" lvl="5" indent="-228600" algn="l" rtl="0">
              <a:lnSpc>
                <a:spcPct val="90000"/>
              </a:lnSpc>
              <a:spcBef>
                <a:spcPts val="200"/>
              </a:spcBef>
              <a:spcAft>
                <a:spcPts val="0"/>
              </a:spcAft>
              <a:buSzPts val="700"/>
              <a:buNone/>
              <a:defRPr sz="700"/>
            </a:lvl6pPr>
            <a:lvl7pPr marL="3200400" lvl="6" indent="-228600" algn="l" rtl="0">
              <a:lnSpc>
                <a:spcPct val="90000"/>
              </a:lnSpc>
              <a:spcBef>
                <a:spcPts val="200"/>
              </a:spcBef>
              <a:spcAft>
                <a:spcPts val="0"/>
              </a:spcAft>
              <a:buSzPts val="700"/>
              <a:buNone/>
              <a:defRPr sz="700"/>
            </a:lvl7pPr>
            <a:lvl8pPr marL="3657600" lvl="7" indent="-228600" algn="l" rtl="0">
              <a:lnSpc>
                <a:spcPct val="90000"/>
              </a:lnSpc>
              <a:spcBef>
                <a:spcPts val="200"/>
              </a:spcBef>
              <a:spcAft>
                <a:spcPts val="0"/>
              </a:spcAft>
              <a:buSzPts val="700"/>
              <a:buNone/>
              <a:defRPr sz="700"/>
            </a:lvl8pPr>
            <a:lvl9pPr marL="4114800" lvl="8" indent="-228600" algn="l" rtl="0">
              <a:lnSpc>
                <a:spcPct val="90000"/>
              </a:lnSpc>
              <a:spcBef>
                <a:spcPts val="200"/>
              </a:spcBef>
              <a:spcAft>
                <a:spcPts val="200"/>
              </a:spcAft>
              <a:buSzPts val="700"/>
              <a:buNone/>
              <a:defRPr sz="700"/>
            </a:lvl9pPr>
          </a:lstStyle>
          <a:p>
            <a:endParaRPr/>
          </a:p>
        </p:txBody>
      </p:sp>
      <p:sp>
        <p:nvSpPr>
          <p:cNvPr id="175" name="Google Shape;175;p35"/>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6" name="Google Shape;176;p35"/>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7" name="Google Shape;177;p35"/>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8"/>
        <p:cNvGrpSpPr/>
        <p:nvPr/>
      </p:nvGrpSpPr>
      <p:grpSpPr>
        <a:xfrm>
          <a:off x="0" y="0"/>
          <a:ext cx="0" cy="0"/>
          <a:chOff x="0" y="0"/>
          <a:chExt cx="0" cy="0"/>
        </a:xfrm>
      </p:grpSpPr>
      <p:sp>
        <p:nvSpPr>
          <p:cNvPr id="179" name="Google Shape;179;p36"/>
          <p:cNvSpPr txBox="1">
            <a:spLocks noGrp="1"/>
          </p:cNvSpPr>
          <p:nvPr>
            <p:ph type="title"/>
          </p:nvPr>
        </p:nvSpPr>
        <p:spPr>
          <a:xfrm>
            <a:off x="192024" y="857250"/>
            <a:ext cx="2126100" cy="17832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2400"/>
              <a:buFont typeface="Corbel"/>
              <a:buNone/>
              <a:defRPr sz="2400" b="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0" name="Google Shape;180;p36"/>
          <p:cNvSpPr>
            <a:spLocks noGrp="1"/>
          </p:cNvSpPr>
          <p:nvPr>
            <p:ph type="pic" idx="2"/>
          </p:nvPr>
        </p:nvSpPr>
        <p:spPr>
          <a:xfrm>
            <a:off x="2677983" y="575564"/>
            <a:ext cx="6086400" cy="3998100"/>
          </a:xfrm>
          <a:prstGeom prst="rect">
            <a:avLst/>
          </a:prstGeom>
          <a:solidFill>
            <a:srgbClr val="BFBFBF"/>
          </a:solidFill>
          <a:ln>
            <a:noFill/>
          </a:ln>
        </p:spPr>
      </p:sp>
      <p:sp>
        <p:nvSpPr>
          <p:cNvPr id="181" name="Google Shape;181;p36"/>
          <p:cNvSpPr txBox="1">
            <a:spLocks noGrp="1"/>
          </p:cNvSpPr>
          <p:nvPr>
            <p:ph type="body" idx="1"/>
          </p:nvPr>
        </p:nvSpPr>
        <p:spPr>
          <a:xfrm>
            <a:off x="192024" y="2619756"/>
            <a:ext cx="2126100" cy="17421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900"/>
              </a:spcBef>
              <a:spcAft>
                <a:spcPts val="0"/>
              </a:spcAft>
              <a:buSzPts val="1100"/>
              <a:buNone/>
              <a:defRPr sz="1100">
                <a:solidFill>
                  <a:srgbClr val="FFFFFF"/>
                </a:solidFill>
              </a:defRPr>
            </a:lvl1pPr>
            <a:lvl2pPr marL="914400" lvl="1" indent="-228600" algn="l" rtl="0">
              <a:lnSpc>
                <a:spcPct val="90000"/>
              </a:lnSpc>
              <a:spcBef>
                <a:spcPts val="200"/>
              </a:spcBef>
              <a:spcAft>
                <a:spcPts val="0"/>
              </a:spcAft>
              <a:buSzPts val="900"/>
              <a:buNone/>
              <a:defRPr sz="900"/>
            </a:lvl2pPr>
            <a:lvl3pPr marL="1371600" lvl="2" indent="-228600" algn="l" rtl="0">
              <a:lnSpc>
                <a:spcPct val="90000"/>
              </a:lnSpc>
              <a:spcBef>
                <a:spcPts val="200"/>
              </a:spcBef>
              <a:spcAft>
                <a:spcPts val="0"/>
              </a:spcAft>
              <a:buSzPts val="800"/>
              <a:buNone/>
              <a:defRPr sz="800"/>
            </a:lvl3pPr>
            <a:lvl4pPr marL="1828800" lvl="3" indent="-228600" algn="l" rtl="0">
              <a:lnSpc>
                <a:spcPct val="90000"/>
              </a:lnSpc>
              <a:spcBef>
                <a:spcPts val="200"/>
              </a:spcBef>
              <a:spcAft>
                <a:spcPts val="0"/>
              </a:spcAft>
              <a:buSzPts val="700"/>
              <a:buNone/>
              <a:defRPr sz="700"/>
            </a:lvl4pPr>
            <a:lvl5pPr marL="2286000" lvl="4" indent="-228600" algn="l" rtl="0">
              <a:lnSpc>
                <a:spcPct val="90000"/>
              </a:lnSpc>
              <a:spcBef>
                <a:spcPts val="200"/>
              </a:spcBef>
              <a:spcAft>
                <a:spcPts val="0"/>
              </a:spcAft>
              <a:buSzPts val="700"/>
              <a:buNone/>
              <a:defRPr sz="700"/>
            </a:lvl5pPr>
            <a:lvl6pPr marL="2743200" lvl="5" indent="-228600" algn="l" rtl="0">
              <a:lnSpc>
                <a:spcPct val="90000"/>
              </a:lnSpc>
              <a:spcBef>
                <a:spcPts val="200"/>
              </a:spcBef>
              <a:spcAft>
                <a:spcPts val="0"/>
              </a:spcAft>
              <a:buSzPts val="700"/>
              <a:buNone/>
              <a:defRPr sz="700"/>
            </a:lvl6pPr>
            <a:lvl7pPr marL="3200400" lvl="6" indent="-228600" algn="l" rtl="0">
              <a:lnSpc>
                <a:spcPct val="90000"/>
              </a:lnSpc>
              <a:spcBef>
                <a:spcPts val="200"/>
              </a:spcBef>
              <a:spcAft>
                <a:spcPts val="0"/>
              </a:spcAft>
              <a:buSzPts val="700"/>
              <a:buNone/>
              <a:defRPr sz="700"/>
            </a:lvl7pPr>
            <a:lvl8pPr marL="3657600" lvl="7" indent="-228600" algn="l" rtl="0">
              <a:lnSpc>
                <a:spcPct val="90000"/>
              </a:lnSpc>
              <a:spcBef>
                <a:spcPts val="200"/>
              </a:spcBef>
              <a:spcAft>
                <a:spcPts val="0"/>
              </a:spcAft>
              <a:buSzPts val="700"/>
              <a:buNone/>
              <a:defRPr sz="700"/>
            </a:lvl8pPr>
            <a:lvl9pPr marL="4114800" lvl="8" indent="-228600" algn="l" rtl="0">
              <a:lnSpc>
                <a:spcPct val="90000"/>
              </a:lnSpc>
              <a:spcBef>
                <a:spcPts val="200"/>
              </a:spcBef>
              <a:spcAft>
                <a:spcPts val="200"/>
              </a:spcAft>
              <a:buSzPts val="700"/>
              <a:buNone/>
              <a:defRPr sz="700"/>
            </a:lvl9pPr>
          </a:lstStyle>
          <a:p>
            <a:endParaRPr/>
          </a:p>
        </p:txBody>
      </p:sp>
      <p:sp>
        <p:nvSpPr>
          <p:cNvPr id="182" name="Google Shape;182;p36"/>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p36"/>
          <p:cNvSpPr txBox="1">
            <a:spLocks noGrp="1"/>
          </p:cNvSpPr>
          <p:nvPr>
            <p:ph type="ftr" idx="11"/>
          </p:nvPr>
        </p:nvSpPr>
        <p:spPr>
          <a:xfrm>
            <a:off x="2624326"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4" name="Google Shape;184;p36"/>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5"/>
        <p:cNvGrpSpPr/>
        <p:nvPr/>
      </p:nvGrpSpPr>
      <p:grpSpPr>
        <a:xfrm>
          <a:off x="0" y="0"/>
          <a:ext cx="0" cy="0"/>
          <a:chOff x="0" y="0"/>
          <a:chExt cx="0" cy="0"/>
        </a:xfrm>
      </p:grpSpPr>
      <p:sp>
        <p:nvSpPr>
          <p:cNvPr id="186" name="Google Shape;186;p37"/>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7" name="Google Shape;187;p37"/>
          <p:cNvSpPr txBox="1">
            <a:spLocks noGrp="1"/>
          </p:cNvSpPr>
          <p:nvPr>
            <p:ph type="body" idx="1"/>
          </p:nvPr>
        </p:nvSpPr>
        <p:spPr>
          <a:xfrm rot="5400000">
            <a:off x="3724851" y="-174819"/>
            <a:ext cx="3840600" cy="548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188" name="Google Shape;188;p37"/>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9" name="Google Shape;189;p37"/>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0" name="Google Shape;190;p37"/>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1"/>
        <p:cNvGrpSpPr/>
        <p:nvPr/>
      </p:nvGrpSpPr>
      <p:grpSpPr>
        <a:xfrm>
          <a:off x="0" y="0"/>
          <a:ext cx="0" cy="0"/>
          <a:chOff x="0" y="0"/>
          <a:chExt cx="0" cy="0"/>
        </a:xfrm>
      </p:grpSpPr>
      <p:sp>
        <p:nvSpPr>
          <p:cNvPr id="192" name="Google Shape;192;p38"/>
          <p:cNvSpPr txBox="1">
            <a:spLocks noGrp="1"/>
          </p:cNvSpPr>
          <p:nvPr>
            <p:ph type="title"/>
          </p:nvPr>
        </p:nvSpPr>
        <p:spPr>
          <a:xfrm rot="5400000">
            <a:off x="-514350" y="1543200"/>
            <a:ext cx="3714900" cy="2114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3" name="Google Shape;193;p38"/>
          <p:cNvSpPr txBox="1">
            <a:spLocks noGrp="1"/>
          </p:cNvSpPr>
          <p:nvPr>
            <p:ph type="body" idx="1"/>
          </p:nvPr>
        </p:nvSpPr>
        <p:spPr>
          <a:xfrm rot="5400000">
            <a:off x="3723834" y="-171390"/>
            <a:ext cx="3840600" cy="548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194" name="Google Shape;194;p38"/>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5" name="Google Shape;195;p38"/>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6" name="Google Shape;196;p38"/>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3"/>
        <p:cNvGrpSpPr/>
        <p:nvPr/>
      </p:nvGrpSpPr>
      <p:grpSpPr>
        <a:xfrm>
          <a:off x="0" y="0"/>
          <a:ext cx="0" cy="0"/>
          <a:chOff x="0" y="0"/>
          <a:chExt cx="0" cy="0"/>
        </a:xfrm>
      </p:grpSpPr>
      <p:grpSp>
        <p:nvGrpSpPr>
          <p:cNvPr id="204" name="Google Shape;204;p40"/>
          <p:cNvGrpSpPr/>
          <p:nvPr/>
        </p:nvGrpSpPr>
        <p:grpSpPr>
          <a:xfrm>
            <a:off x="-247255" y="-44532"/>
            <a:ext cx="9386888" cy="5192849"/>
            <a:chOff x="-329674" y="-51881"/>
            <a:chExt cx="12515851" cy="6923799"/>
          </a:xfrm>
        </p:grpSpPr>
        <p:sp>
          <p:nvSpPr>
            <p:cNvPr id="205" name="Google Shape;205;p40"/>
            <p:cNvSpPr/>
            <p:nvPr/>
          </p:nvSpPr>
          <p:spPr>
            <a:xfrm>
              <a:off x="-329674" y="1298404"/>
              <a:ext cx="9702801" cy="5573511"/>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6" name="Google Shape;206;p40"/>
            <p:cNvSpPr/>
            <p:nvPr/>
          </p:nvSpPr>
          <p:spPr>
            <a:xfrm>
              <a:off x="670451" y="2018236"/>
              <a:ext cx="7373937" cy="4848891"/>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7" name="Google Shape;207;p40"/>
            <p:cNvSpPr/>
            <p:nvPr/>
          </p:nvSpPr>
          <p:spPr>
            <a:xfrm>
              <a:off x="251351" y="1788400"/>
              <a:ext cx="8035927" cy="5083517"/>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8" name="Google Shape;208;p40"/>
            <p:cNvSpPr/>
            <p:nvPr/>
          </p:nvSpPr>
          <p:spPr>
            <a:xfrm>
              <a:off x="-1061" y="549842"/>
              <a:ext cx="10334622" cy="6322076"/>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9" name="Google Shape;209;p40"/>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0" name="Google Shape;210;p40"/>
            <p:cNvSpPr/>
            <p:nvPr/>
          </p:nvSpPr>
          <p:spPr>
            <a:xfrm>
              <a:off x="-1061" y="-51881"/>
              <a:ext cx="11091860" cy="6923797"/>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1" name="Google Shape;211;p40"/>
            <p:cNvSpPr/>
            <p:nvPr/>
          </p:nvSpPr>
          <p:spPr>
            <a:xfrm>
              <a:off x="5426601" y="5579"/>
              <a:ext cx="5788026" cy="6847185"/>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2" name="Google Shape;212;p40"/>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3" name="Google Shape;213;p40"/>
            <p:cNvSpPr/>
            <p:nvPr/>
          </p:nvSpPr>
          <p:spPr>
            <a:xfrm>
              <a:off x="5821889" y="5579"/>
              <a:ext cx="5587999" cy="6866338"/>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4" name="Google Shape;214;p40"/>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5" name="Google Shape;215;p40"/>
            <p:cNvSpPr/>
            <p:nvPr/>
          </p:nvSpPr>
          <p:spPr>
            <a:xfrm>
              <a:off x="6012389" y="5579"/>
              <a:ext cx="5497514" cy="6866338"/>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6" name="Google Shape;216;p40"/>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7" name="Google Shape;217;p40"/>
            <p:cNvSpPr/>
            <p:nvPr/>
          </p:nvSpPr>
          <p:spPr>
            <a:xfrm>
              <a:off x="6210826" y="790"/>
              <a:ext cx="5522914" cy="6871128"/>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8" name="Google Shape;218;p40"/>
            <p:cNvSpPr/>
            <p:nvPr/>
          </p:nvSpPr>
          <p:spPr>
            <a:xfrm>
              <a:off x="6463239" y="5579"/>
              <a:ext cx="5413376" cy="6866338"/>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9" name="Google Shape;219;p40"/>
            <p:cNvSpPr/>
            <p:nvPr/>
          </p:nvSpPr>
          <p:spPr>
            <a:xfrm>
              <a:off x="6877576" y="5579"/>
              <a:ext cx="5037138" cy="6861551"/>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0" name="Google Shape;220;p40"/>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1" name="Google Shape;221;p40"/>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2" name="Google Shape;222;p40"/>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3" name="Google Shape;223;p40"/>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24" name="Google Shape;224;p40"/>
          <p:cNvGrpSpPr/>
          <p:nvPr/>
        </p:nvGrpSpPr>
        <p:grpSpPr>
          <a:xfrm>
            <a:off x="1251970" y="889862"/>
            <a:ext cx="6636337" cy="3358450"/>
            <a:chOff x="1669293" y="1186483"/>
            <a:chExt cx="8848449" cy="4477933"/>
          </a:xfrm>
        </p:grpSpPr>
        <p:sp>
          <p:nvSpPr>
            <p:cNvPr id="225" name="Google Shape;225;p40"/>
            <p:cNvSpPr/>
            <p:nvPr/>
          </p:nvSpPr>
          <p:spPr>
            <a:xfrm>
              <a:off x="1674042" y="1186483"/>
              <a:ext cx="8843700" cy="7161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6" name="Google Shape;226;p40"/>
            <p:cNvSpPr/>
            <p:nvPr/>
          </p:nvSpPr>
          <p:spPr>
            <a:xfrm rot="10800000">
              <a:off x="5892517" y="5313416"/>
              <a:ext cx="407100" cy="351000"/>
            </a:xfrm>
            <a:prstGeom prst="triangle">
              <a:avLst>
                <a:gd name="adj" fmla="val 50000"/>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7" name="Google Shape;227;p40"/>
            <p:cNvSpPr/>
            <p:nvPr/>
          </p:nvSpPr>
          <p:spPr>
            <a:xfrm>
              <a:off x="1669293" y="1991156"/>
              <a:ext cx="8845800" cy="33222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28" name="Google Shape;228;p40"/>
          <p:cNvSpPr txBox="1">
            <a:spLocks noGrp="1"/>
          </p:cNvSpPr>
          <p:nvPr>
            <p:ph type="ctrTitle"/>
          </p:nvPr>
        </p:nvSpPr>
        <p:spPr>
          <a:xfrm>
            <a:off x="1319427" y="1556628"/>
            <a:ext cx="6510000" cy="1311600"/>
          </a:xfrm>
          <a:prstGeom prst="rect">
            <a:avLst/>
          </a:prstGeom>
          <a:noFill/>
          <a:ln>
            <a:noFill/>
          </a:ln>
        </p:spPr>
        <p:txBody>
          <a:bodyPr spcFirstLastPara="1" wrap="square" lIns="68575" tIns="68575" rIns="68575" bIns="68575" anchor="b" anchorCtr="0">
            <a:noAutofit/>
          </a:bodyPr>
          <a:lstStyle>
            <a:lvl1pPr marR="0" lvl="0" algn="ctr" rtl="0">
              <a:lnSpc>
                <a:spcPct val="80000"/>
              </a:lnSpc>
              <a:spcBef>
                <a:spcPts val="0"/>
              </a:spcBef>
              <a:spcAft>
                <a:spcPts val="0"/>
              </a:spcAft>
              <a:buClr>
                <a:srgbClr val="FFFEFF"/>
              </a:buClr>
              <a:buSzPts val="4100"/>
              <a:buFont typeface="Calibri"/>
              <a:buNone/>
              <a:defRPr sz="4100" b="0" i="0" u="none" strike="noStrike" cap="none">
                <a:solidFill>
                  <a:srgbClr val="FFFE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29" name="Google Shape;229;p40"/>
          <p:cNvSpPr txBox="1">
            <a:spLocks noGrp="1"/>
          </p:cNvSpPr>
          <p:nvPr>
            <p:ph type="subTitle" idx="1"/>
          </p:nvPr>
        </p:nvSpPr>
        <p:spPr>
          <a:xfrm>
            <a:off x="1319428" y="2929700"/>
            <a:ext cx="6504900" cy="9921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800"/>
              </a:spcBef>
              <a:spcAft>
                <a:spcPts val="0"/>
              </a:spcAft>
              <a:buClr>
                <a:schemeClr val="accent1"/>
              </a:buClr>
              <a:buSzPts val="1500"/>
              <a:buFont typeface="Noto Sans Symbols"/>
              <a:buNone/>
              <a:defRPr sz="1400" b="0" i="0" u="none" strike="noStrike" cap="none">
                <a:solidFill>
                  <a:srgbClr val="FFFEFF"/>
                </a:solidFill>
                <a:latin typeface="Rockwell"/>
                <a:ea typeface="Rockwell"/>
                <a:cs typeface="Rockwell"/>
                <a:sym typeface="Rockwell"/>
              </a:defRPr>
            </a:lvl1pPr>
            <a:lvl2pPr marR="0" lvl="1" algn="ctr" rtl="0">
              <a:lnSpc>
                <a:spcPct val="120000"/>
              </a:lnSpc>
              <a:spcBef>
                <a:spcPts val="400"/>
              </a:spcBef>
              <a:spcAft>
                <a:spcPts val="0"/>
              </a:spcAft>
              <a:buClr>
                <a:schemeClr val="accent1"/>
              </a:buClr>
              <a:buSzPts val="1500"/>
              <a:buFont typeface="Noto Sans Symbols"/>
              <a:buNone/>
              <a:defRPr sz="1400" b="0" i="0" u="none" strike="noStrike" cap="none">
                <a:solidFill>
                  <a:schemeClr val="dk1"/>
                </a:solidFill>
                <a:latin typeface="Rockwell"/>
                <a:ea typeface="Rockwell"/>
                <a:cs typeface="Rockwell"/>
                <a:sym typeface="Rockwell"/>
              </a:defRPr>
            </a:lvl2pPr>
            <a:lvl3pPr marR="0" lvl="2" algn="ctr" rtl="0">
              <a:lnSpc>
                <a:spcPct val="120000"/>
              </a:lnSpc>
              <a:spcBef>
                <a:spcPts val="400"/>
              </a:spcBef>
              <a:spcAft>
                <a:spcPts val="0"/>
              </a:spcAft>
              <a:buClr>
                <a:schemeClr val="accent1"/>
              </a:buClr>
              <a:buSzPts val="1500"/>
              <a:buFont typeface="Noto Sans Symbols"/>
              <a:buNone/>
              <a:defRPr sz="1400" b="0" i="0" u="none" strike="noStrike" cap="none">
                <a:solidFill>
                  <a:schemeClr val="dk1"/>
                </a:solidFill>
                <a:latin typeface="Rockwell"/>
                <a:ea typeface="Rockwell"/>
                <a:cs typeface="Rockwell"/>
                <a:sym typeface="Rockwell"/>
              </a:defRPr>
            </a:lvl3pPr>
            <a:lvl4pPr marR="0" lvl="3" algn="ctr" rtl="0">
              <a:lnSpc>
                <a:spcPct val="120000"/>
              </a:lnSpc>
              <a:spcBef>
                <a:spcPts val="400"/>
              </a:spcBef>
              <a:spcAft>
                <a:spcPts val="0"/>
              </a:spcAft>
              <a:buClr>
                <a:schemeClr val="accent1"/>
              </a:buClr>
              <a:buSzPts val="1300"/>
              <a:buFont typeface="Noto Sans Symbols"/>
              <a:buNone/>
              <a:defRPr sz="1200" b="0" i="0" u="none" strike="noStrike" cap="none">
                <a:solidFill>
                  <a:schemeClr val="dk1"/>
                </a:solidFill>
                <a:latin typeface="Rockwell"/>
                <a:ea typeface="Rockwell"/>
                <a:cs typeface="Rockwell"/>
                <a:sym typeface="Rockwell"/>
              </a:defRPr>
            </a:lvl4pPr>
            <a:lvl5pPr marR="0" lvl="4" algn="ctr" rtl="0">
              <a:lnSpc>
                <a:spcPct val="120000"/>
              </a:lnSpc>
              <a:spcBef>
                <a:spcPts val="400"/>
              </a:spcBef>
              <a:spcAft>
                <a:spcPts val="0"/>
              </a:spcAft>
              <a:buClr>
                <a:schemeClr val="accent1"/>
              </a:buClr>
              <a:buSzPts val="1300"/>
              <a:buFont typeface="Noto Sans Symbols"/>
              <a:buNone/>
              <a:defRPr sz="1200" b="0" i="0" u="none" strike="noStrike" cap="none">
                <a:solidFill>
                  <a:schemeClr val="dk1"/>
                </a:solidFill>
                <a:latin typeface="Rockwell"/>
                <a:ea typeface="Rockwell"/>
                <a:cs typeface="Rockwell"/>
                <a:sym typeface="Rockwell"/>
              </a:defRPr>
            </a:lvl5pPr>
            <a:lvl6pPr marR="0" lvl="5" algn="ctr" rtl="0">
              <a:lnSpc>
                <a:spcPct val="120000"/>
              </a:lnSpc>
              <a:spcBef>
                <a:spcPts val="400"/>
              </a:spcBef>
              <a:spcAft>
                <a:spcPts val="0"/>
              </a:spcAft>
              <a:buClr>
                <a:schemeClr val="accent1"/>
              </a:buClr>
              <a:buSzPts val="1300"/>
              <a:buFont typeface="Noto Sans Symbols"/>
              <a:buNone/>
              <a:defRPr sz="1200" b="0" i="0" u="none" strike="noStrike" cap="none">
                <a:solidFill>
                  <a:schemeClr val="dk1"/>
                </a:solidFill>
                <a:latin typeface="Rockwell"/>
                <a:ea typeface="Rockwell"/>
                <a:cs typeface="Rockwell"/>
                <a:sym typeface="Rockwell"/>
              </a:defRPr>
            </a:lvl6pPr>
            <a:lvl7pPr marR="0" lvl="6" algn="ctr" rtl="0">
              <a:lnSpc>
                <a:spcPct val="120000"/>
              </a:lnSpc>
              <a:spcBef>
                <a:spcPts val="400"/>
              </a:spcBef>
              <a:spcAft>
                <a:spcPts val="0"/>
              </a:spcAft>
              <a:buClr>
                <a:schemeClr val="accent1"/>
              </a:buClr>
              <a:buSzPts val="1300"/>
              <a:buFont typeface="Noto Sans Symbols"/>
              <a:buNone/>
              <a:defRPr sz="1200" b="0" i="0" u="none" strike="noStrike" cap="none">
                <a:solidFill>
                  <a:schemeClr val="dk1"/>
                </a:solidFill>
                <a:latin typeface="Rockwell"/>
                <a:ea typeface="Rockwell"/>
                <a:cs typeface="Rockwell"/>
                <a:sym typeface="Rockwell"/>
              </a:defRPr>
            </a:lvl7pPr>
            <a:lvl8pPr marR="0" lvl="7" algn="ctr" rtl="0">
              <a:lnSpc>
                <a:spcPct val="120000"/>
              </a:lnSpc>
              <a:spcBef>
                <a:spcPts val="400"/>
              </a:spcBef>
              <a:spcAft>
                <a:spcPts val="0"/>
              </a:spcAft>
              <a:buClr>
                <a:schemeClr val="accent1"/>
              </a:buClr>
              <a:buSzPts val="1300"/>
              <a:buFont typeface="Noto Sans Symbols"/>
              <a:buNone/>
              <a:defRPr sz="1200" b="0" i="0" u="none" strike="noStrike" cap="none">
                <a:solidFill>
                  <a:schemeClr val="dk1"/>
                </a:solidFill>
                <a:latin typeface="Rockwell"/>
                <a:ea typeface="Rockwell"/>
                <a:cs typeface="Rockwell"/>
                <a:sym typeface="Rockwell"/>
              </a:defRPr>
            </a:lvl8pPr>
            <a:lvl9pPr marR="0" lvl="8" algn="ctr" rtl="0">
              <a:lnSpc>
                <a:spcPct val="120000"/>
              </a:lnSpc>
              <a:spcBef>
                <a:spcPts val="400"/>
              </a:spcBef>
              <a:spcAft>
                <a:spcPts val="0"/>
              </a:spcAft>
              <a:buClr>
                <a:schemeClr val="accent1"/>
              </a:buClr>
              <a:buSzPts val="1300"/>
              <a:buFont typeface="Noto Sans Symbols"/>
              <a:buNone/>
              <a:defRPr sz="1200" b="0" i="0" u="none" strike="noStrike" cap="none">
                <a:solidFill>
                  <a:schemeClr val="dk1"/>
                </a:solidFill>
                <a:latin typeface="Rockwell"/>
                <a:ea typeface="Rockwell"/>
                <a:cs typeface="Rockwell"/>
                <a:sym typeface="Rockwell"/>
              </a:defRPr>
            </a:lvl9pPr>
          </a:lstStyle>
          <a:p>
            <a:endParaRPr/>
          </a:p>
        </p:txBody>
      </p:sp>
      <p:sp>
        <p:nvSpPr>
          <p:cNvPr id="230" name="Google Shape;230;p40"/>
          <p:cNvSpPr txBox="1">
            <a:spLocks noGrp="1"/>
          </p:cNvSpPr>
          <p:nvPr>
            <p:ph type="dt" idx="10"/>
          </p:nvPr>
        </p:nvSpPr>
        <p:spPr>
          <a:xfrm>
            <a:off x="603504" y="240030"/>
            <a:ext cx="2743200" cy="2400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b="0" i="0" u="none" strike="noStrike" cap="none">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231" name="Google Shape;231;p40"/>
          <p:cNvSpPr txBox="1">
            <a:spLocks noGrp="1"/>
          </p:cNvSpPr>
          <p:nvPr>
            <p:ph type="ftr" idx="11"/>
          </p:nvPr>
        </p:nvSpPr>
        <p:spPr>
          <a:xfrm>
            <a:off x="603504" y="4670298"/>
            <a:ext cx="7941600" cy="2400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800" b="0" i="0" u="none" strike="noStrike" cap="none">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232" name="Google Shape;232;p40"/>
          <p:cNvSpPr txBox="1">
            <a:spLocks noGrp="1"/>
          </p:cNvSpPr>
          <p:nvPr>
            <p:ph type="sldNum" idx="12"/>
          </p:nvPr>
        </p:nvSpPr>
        <p:spPr>
          <a:xfrm>
            <a:off x="7852410" y="240030"/>
            <a:ext cx="685800" cy="240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888888"/>
                </a:solidFill>
                <a:latin typeface="Rockwell"/>
                <a:ea typeface="Rockwell"/>
                <a:cs typeface="Rockwell"/>
                <a:sym typeface="Rockwell"/>
              </a:defRPr>
            </a:lvl1pPr>
            <a:lvl2pPr marL="0" marR="0" lvl="1" indent="0" algn="r" rtl="0">
              <a:spcBef>
                <a:spcPts val="0"/>
              </a:spcBef>
              <a:buNone/>
              <a:defRPr sz="800" b="0" i="0" u="none" strike="noStrike" cap="none">
                <a:solidFill>
                  <a:srgbClr val="888888"/>
                </a:solidFill>
                <a:latin typeface="Rockwell"/>
                <a:ea typeface="Rockwell"/>
                <a:cs typeface="Rockwell"/>
                <a:sym typeface="Rockwell"/>
              </a:defRPr>
            </a:lvl2pPr>
            <a:lvl3pPr marL="0" marR="0" lvl="2" indent="0" algn="r" rtl="0">
              <a:spcBef>
                <a:spcPts val="0"/>
              </a:spcBef>
              <a:buNone/>
              <a:defRPr sz="800" b="0" i="0" u="none" strike="noStrike" cap="none">
                <a:solidFill>
                  <a:srgbClr val="888888"/>
                </a:solidFill>
                <a:latin typeface="Rockwell"/>
                <a:ea typeface="Rockwell"/>
                <a:cs typeface="Rockwell"/>
                <a:sym typeface="Rockwell"/>
              </a:defRPr>
            </a:lvl3pPr>
            <a:lvl4pPr marL="0" marR="0" lvl="3" indent="0" algn="r" rtl="0">
              <a:spcBef>
                <a:spcPts val="0"/>
              </a:spcBef>
              <a:buNone/>
              <a:defRPr sz="800" b="0" i="0" u="none" strike="noStrike" cap="none">
                <a:solidFill>
                  <a:srgbClr val="888888"/>
                </a:solidFill>
                <a:latin typeface="Rockwell"/>
                <a:ea typeface="Rockwell"/>
                <a:cs typeface="Rockwell"/>
                <a:sym typeface="Rockwell"/>
              </a:defRPr>
            </a:lvl4pPr>
            <a:lvl5pPr marL="0" marR="0" lvl="4" indent="0" algn="r" rtl="0">
              <a:spcBef>
                <a:spcPts val="0"/>
              </a:spcBef>
              <a:buNone/>
              <a:defRPr sz="800" b="0" i="0" u="none" strike="noStrike" cap="none">
                <a:solidFill>
                  <a:srgbClr val="888888"/>
                </a:solidFill>
                <a:latin typeface="Rockwell"/>
                <a:ea typeface="Rockwell"/>
                <a:cs typeface="Rockwell"/>
                <a:sym typeface="Rockwell"/>
              </a:defRPr>
            </a:lvl5pPr>
            <a:lvl6pPr marL="0" marR="0" lvl="5" indent="0" algn="r" rtl="0">
              <a:spcBef>
                <a:spcPts val="0"/>
              </a:spcBef>
              <a:buNone/>
              <a:defRPr sz="800" b="0" i="0" u="none" strike="noStrike" cap="none">
                <a:solidFill>
                  <a:srgbClr val="888888"/>
                </a:solidFill>
                <a:latin typeface="Rockwell"/>
                <a:ea typeface="Rockwell"/>
                <a:cs typeface="Rockwell"/>
                <a:sym typeface="Rockwell"/>
              </a:defRPr>
            </a:lvl6pPr>
            <a:lvl7pPr marL="0" marR="0" lvl="6" indent="0" algn="r" rtl="0">
              <a:spcBef>
                <a:spcPts val="0"/>
              </a:spcBef>
              <a:buNone/>
              <a:defRPr sz="800" b="0" i="0" u="none" strike="noStrike" cap="none">
                <a:solidFill>
                  <a:srgbClr val="888888"/>
                </a:solidFill>
                <a:latin typeface="Rockwell"/>
                <a:ea typeface="Rockwell"/>
                <a:cs typeface="Rockwell"/>
                <a:sym typeface="Rockwell"/>
              </a:defRPr>
            </a:lvl7pPr>
            <a:lvl8pPr marL="0" marR="0" lvl="7" indent="0" algn="r" rtl="0">
              <a:spcBef>
                <a:spcPts val="0"/>
              </a:spcBef>
              <a:buNone/>
              <a:defRPr sz="800" b="0" i="0" u="none" strike="noStrike" cap="none">
                <a:solidFill>
                  <a:srgbClr val="888888"/>
                </a:solidFill>
                <a:latin typeface="Rockwell"/>
                <a:ea typeface="Rockwell"/>
                <a:cs typeface="Rockwell"/>
                <a:sym typeface="Rockwell"/>
              </a:defRPr>
            </a:lvl8pPr>
            <a:lvl9pPr marL="0" marR="0" lvl="8" indent="0" algn="r" rtl="0">
              <a:spcBef>
                <a:spcPts val="0"/>
              </a:spcBef>
              <a:buNone/>
              <a:defRPr sz="8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3"/>
        <p:cNvGrpSpPr/>
        <p:nvPr/>
      </p:nvGrpSpPr>
      <p:grpSpPr>
        <a:xfrm>
          <a:off x="0" y="0"/>
          <a:ext cx="0" cy="0"/>
          <a:chOff x="0" y="0"/>
          <a:chExt cx="0" cy="0"/>
        </a:xfrm>
      </p:grpSpPr>
      <p:grpSp>
        <p:nvGrpSpPr>
          <p:cNvPr id="234" name="Google Shape;234;p41"/>
          <p:cNvGrpSpPr/>
          <p:nvPr/>
        </p:nvGrpSpPr>
        <p:grpSpPr>
          <a:xfrm>
            <a:off x="-313135" y="0"/>
            <a:ext cx="9438086" cy="5139929"/>
            <a:chOff x="-417513" y="0"/>
            <a:chExt cx="12584115" cy="6853238"/>
          </a:xfrm>
        </p:grpSpPr>
        <p:sp>
          <p:nvSpPr>
            <p:cNvPr id="235" name="Google Shape;235;p41"/>
            <p:cNvSpPr/>
            <p:nvPr/>
          </p:nvSpPr>
          <p:spPr>
            <a:xfrm>
              <a:off x="1306513" y="0"/>
              <a:ext cx="3862388" cy="6843712"/>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6" name="Google Shape;236;p41"/>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7" name="Google Shape;237;p41"/>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8" name="Google Shape;238;p41"/>
            <p:cNvSpPr/>
            <p:nvPr/>
          </p:nvSpPr>
          <p:spPr>
            <a:xfrm>
              <a:off x="1120775" y="0"/>
              <a:ext cx="3676651" cy="6843712"/>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9" name="Google Shape;239;p41"/>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0" name="Google Shape;240;p41"/>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1" name="Google Shape;241;p41"/>
            <p:cNvSpPr/>
            <p:nvPr/>
          </p:nvSpPr>
          <p:spPr>
            <a:xfrm>
              <a:off x="1001713" y="0"/>
              <a:ext cx="3621089" cy="6843712"/>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2" name="Google Shape;242;p41"/>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3" name="Google Shape;243;p41"/>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4" name="Google Shape;244;p41"/>
            <p:cNvSpPr/>
            <p:nvPr/>
          </p:nvSpPr>
          <p:spPr>
            <a:xfrm>
              <a:off x="1001713" y="0"/>
              <a:ext cx="3244849" cy="6843712"/>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5" name="Google Shape;245;p41"/>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6" name="Google Shape;246;p41"/>
            <p:cNvSpPr/>
            <p:nvPr/>
          </p:nvSpPr>
          <p:spPr>
            <a:xfrm>
              <a:off x="889000" y="0"/>
              <a:ext cx="3230563" cy="6843712"/>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7" name="Google Shape;247;p41"/>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8" name="Google Shape;248;p41"/>
            <p:cNvSpPr/>
            <p:nvPr/>
          </p:nvSpPr>
          <p:spPr>
            <a:xfrm>
              <a:off x="484188" y="0"/>
              <a:ext cx="3421064" cy="6843712"/>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9" name="Google Shape;249;p41"/>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0" name="Google Shape;250;p41"/>
            <p:cNvSpPr/>
            <p:nvPr/>
          </p:nvSpPr>
          <p:spPr>
            <a:xfrm>
              <a:off x="598488" y="0"/>
              <a:ext cx="2717799" cy="6843712"/>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1" name="Google Shape;251;p41"/>
            <p:cNvSpPr/>
            <p:nvPr/>
          </p:nvSpPr>
          <p:spPr>
            <a:xfrm>
              <a:off x="261938" y="0"/>
              <a:ext cx="2944812" cy="6843712"/>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2" name="Google Shape;252;p41"/>
            <p:cNvSpPr/>
            <p:nvPr/>
          </p:nvSpPr>
          <p:spPr>
            <a:xfrm>
              <a:off x="-417513" y="0"/>
              <a:ext cx="2403475" cy="6843712"/>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3" name="Google Shape;253;p41"/>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4" name="Google Shape;254;p41"/>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5" name="Google Shape;255;p41"/>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56" name="Google Shape;256;p41"/>
          <p:cNvGrpSpPr/>
          <p:nvPr/>
        </p:nvGrpSpPr>
        <p:grpSpPr>
          <a:xfrm>
            <a:off x="600108" y="1274692"/>
            <a:ext cx="2755944" cy="2602816"/>
            <a:chOff x="697883" y="1816768"/>
            <a:chExt cx="3674592" cy="3470421"/>
          </a:xfrm>
        </p:grpSpPr>
        <p:sp>
          <p:nvSpPr>
            <p:cNvPr id="257" name="Google Shape;257;p41"/>
            <p:cNvSpPr/>
            <p:nvPr/>
          </p:nvSpPr>
          <p:spPr>
            <a:xfrm>
              <a:off x="697883" y="1816768"/>
              <a:ext cx="3674400" cy="5028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8" name="Google Shape;258;p41"/>
            <p:cNvSpPr/>
            <p:nvPr/>
          </p:nvSpPr>
          <p:spPr>
            <a:xfrm rot="10800000">
              <a:off x="2380312" y="5014789"/>
              <a:ext cx="315900" cy="272400"/>
            </a:xfrm>
            <a:prstGeom prst="triangle">
              <a:avLst>
                <a:gd name="adj" fmla="val 50000"/>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9" name="Google Shape;259;p41"/>
            <p:cNvSpPr/>
            <p:nvPr/>
          </p:nvSpPr>
          <p:spPr>
            <a:xfrm>
              <a:off x="704075" y="2392840"/>
              <a:ext cx="3668400" cy="26244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60" name="Google Shape;260;p41"/>
          <p:cNvSpPr txBox="1">
            <a:spLocks noGrp="1"/>
          </p:cNvSpPr>
          <p:nvPr>
            <p:ph type="title"/>
          </p:nvPr>
        </p:nvSpPr>
        <p:spPr>
          <a:xfrm>
            <a:off x="666473" y="1762444"/>
            <a:ext cx="2624100" cy="1842300"/>
          </a:xfrm>
          <a:prstGeom prst="rect">
            <a:avLst/>
          </a:prstGeom>
          <a:noFill/>
          <a:ln>
            <a:noFill/>
          </a:ln>
        </p:spPr>
        <p:txBody>
          <a:bodyPr spcFirstLastPara="1" wrap="square" lIns="68575" tIns="68575" rIns="68575" bIns="68575" anchor="ctr" anchorCtr="0">
            <a:noAutofit/>
          </a:bodyPr>
          <a:lstStyle>
            <a:lvl1pPr marR="0" lvl="0" algn="ctr" rtl="0">
              <a:lnSpc>
                <a:spcPct val="85000"/>
              </a:lnSpc>
              <a:spcBef>
                <a:spcPts val="0"/>
              </a:spcBef>
              <a:spcAft>
                <a:spcPts val="0"/>
              </a:spcAft>
              <a:buClr>
                <a:srgbClr val="FFFEFF"/>
              </a:buClr>
              <a:buSzPts val="3000"/>
              <a:buFont typeface="Calibri"/>
              <a:buNone/>
              <a:defRPr sz="3000" b="0" i="0" u="none" strike="noStrike" cap="none">
                <a:solidFill>
                  <a:srgbClr val="FFFE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61" name="Google Shape;261;p41"/>
          <p:cNvSpPr txBox="1">
            <a:spLocks noGrp="1"/>
          </p:cNvSpPr>
          <p:nvPr>
            <p:ph type="body" idx="1"/>
          </p:nvPr>
        </p:nvSpPr>
        <p:spPr>
          <a:xfrm>
            <a:off x="3838835" y="602389"/>
            <a:ext cx="4711500" cy="3936300"/>
          </a:xfrm>
          <a:prstGeom prst="rect">
            <a:avLst/>
          </a:prstGeom>
          <a:noFill/>
          <a:ln>
            <a:noFill/>
          </a:ln>
        </p:spPr>
        <p:txBody>
          <a:bodyPr spcFirstLastPara="1" wrap="square" lIns="68575" tIns="68575" rIns="68575" bIns="68575" anchor="ctr" anchorCtr="0">
            <a:noAutofit/>
          </a:bodyPr>
          <a:lstStyle>
            <a:lvl1pPr marL="457200" marR="0" lvl="0" indent="-323850" algn="l" rtl="0">
              <a:lnSpc>
                <a:spcPct val="120000"/>
              </a:lnSpc>
              <a:spcBef>
                <a:spcPts val="800"/>
              </a:spcBef>
              <a:spcAft>
                <a:spcPts val="0"/>
              </a:spcAft>
              <a:buClr>
                <a:schemeClr val="accent1"/>
              </a:buClr>
              <a:buSzPts val="1500"/>
              <a:buFont typeface="Noto Sans Symbols"/>
              <a:buChar char="▪"/>
              <a:defRPr sz="1400" b="0" i="0" u="none" strike="noStrike" cap="none">
                <a:solidFill>
                  <a:schemeClr val="dk1"/>
                </a:solidFill>
                <a:latin typeface="Rockwell"/>
                <a:ea typeface="Rockwell"/>
                <a:cs typeface="Rockwell"/>
                <a:sym typeface="Rockwell"/>
              </a:defRPr>
            </a:lvl1pPr>
            <a:lvl2pPr marL="914400" marR="0" lvl="1" indent="-311150" algn="l" rtl="0">
              <a:lnSpc>
                <a:spcPct val="120000"/>
              </a:lnSpc>
              <a:spcBef>
                <a:spcPts val="400"/>
              </a:spcBef>
              <a:spcAft>
                <a:spcPts val="0"/>
              </a:spcAft>
              <a:buClr>
                <a:schemeClr val="accent1"/>
              </a:buClr>
              <a:buSzPts val="1300"/>
              <a:buFont typeface="Noto Sans Symbols"/>
              <a:buChar char="▪"/>
              <a:defRPr sz="1200" b="0" i="0" u="none" strike="noStrike" cap="none">
                <a:solidFill>
                  <a:schemeClr val="dk1"/>
                </a:solidFill>
                <a:latin typeface="Rockwell"/>
                <a:ea typeface="Rockwell"/>
                <a:cs typeface="Rockwell"/>
                <a:sym typeface="Rockwell"/>
              </a:defRPr>
            </a:lvl2pPr>
            <a:lvl3pPr marL="1371600" marR="0" lvl="2" indent="-304800" algn="l" rtl="0">
              <a:lnSpc>
                <a:spcPct val="120000"/>
              </a:lnSpc>
              <a:spcBef>
                <a:spcPts val="400"/>
              </a:spcBef>
              <a:spcAft>
                <a:spcPts val="0"/>
              </a:spcAft>
              <a:buClr>
                <a:schemeClr val="accent1"/>
              </a:buClr>
              <a:buSzPts val="1200"/>
              <a:buFont typeface="Noto Sans Symbols"/>
              <a:buChar char="▪"/>
              <a:defRPr sz="1100" b="0" i="0" u="none" strike="noStrike" cap="none">
                <a:solidFill>
                  <a:schemeClr val="dk1"/>
                </a:solidFill>
                <a:latin typeface="Rockwell"/>
                <a:ea typeface="Rockwell"/>
                <a:cs typeface="Rockwell"/>
                <a:sym typeface="Rockwell"/>
              </a:defRPr>
            </a:lvl3pPr>
            <a:lvl4pPr marL="1828800" marR="0" lvl="3"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4pPr>
            <a:lvl5pPr marL="2286000" marR="0" lvl="4"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5pPr>
            <a:lvl6pPr marL="2743200" marR="0" lvl="5"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6pPr>
            <a:lvl7pPr marL="3200400" marR="0" lvl="6"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7pPr>
            <a:lvl8pPr marL="3657600" marR="0" lvl="7"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8pPr>
            <a:lvl9pPr marL="4114800" marR="0" lvl="8"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9pPr>
          </a:lstStyle>
          <a:p>
            <a:endParaRPr/>
          </a:p>
        </p:txBody>
      </p:sp>
      <p:sp>
        <p:nvSpPr>
          <p:cNvPr id="262" name="Google Shape;262;p41"/>
          <p:cNvSpPr txBox="1">
            <a:spLocks noGrp="1"/>
          </p:cNvSpPr>
          <p:nvPr>
            <p:ph type="dt" idx="10"/>
          </p:nvPr>
        </p:nvSpPr>
        <p:spPr>
          <a:xfrm>
            <a:off x="603504" y="240030"/>
            <a:ext cx="2743200" cy="2400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263" name="Google Shape;263;p41"/>
          <p:cNvSpPr txBox="1">
            <a:spLocks noGrp="1"/>
          </p:cNvSpPr>
          <p:nvPr>
            <p:ph type="ftr" idx="11"/>
          </p:nvPr>
        </p:nvSpPr>
        <p:spPr>
          <a:xfrm>
            <a:off x="603504" y="4670298"/>
            <a:ext cx="7941600" cy="2400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264" name="Google Shape;264;p41"/>
          <p:cNvSpPr txBox="1">
            <a:spLocks noGrp="1"/>
          </p:cNvSpPr>
          <p:nvPr>
            <p:ph type="sldNum" idx="12"/>
          </p:nvPr>
        </p:nvSpPr>
        <p:spPr>
          <a:xfrm>
            <a:off x="7852410" y="240030"/>
            <a:ext cx="685800" cy="240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rgbClr val="888888"/>
                </a:solidFill>
                <a:latin typeface="Rockwell"/>
                <a:ea typeface="Rockwell"/>
                <a:cs typeface="Rockwell"/>
                <a:sym typeface="Rockwell"/>
              </a:defRPr>
            </a:lvl1pPr>
            <a:lvl2pPr marL="0" marR="0" lvl="1" indent="0" algn="r" rtl="0">
              <a:spcBef>
                <a:spcPts val="0"/>
              </a:spcBef>
              <a:buNone/>
              <a:defRPr sz="800">
                <a:solidFill>
                  <a:srgbClr val="888888"/>
                </a:solidFill>
                <a:latin typeface="Rockwell"/>
                <a:ea typeface="Rockwell"/>
                <a:cs typeface="Rockwell"/>
                <a:sym typeface="Rockwell"/>
              </a:defRPr>
            </a:lvl2pPr>
            <a:lvl3pPr marL="0" marR="0" lvl="2" indent="0" algn="r" rtl="0">
              <a:spcBef>
                <a:spcPts val="0"/>
              </a:spcBef>
              <a:buNone/>
              <a:defRPr sz="800">
                <a:solidFill>
                  <a:srgbClr val="888888"/>
                </a:solidFill>
                <a:latin typeface="Rockwell"/>
                <a:ea typeface="Rockwell"/>
                <a:cs typeface="Rockwell"/>
                <a:sym typeface="Rockwell"/>
              </a:defRPr>
            </a:lvl3pPr>
            <a:lvl4pPr marL="0" marR="0" lvl="3" indent="0" algn="r" rtl="0">
              <a:spcBef>
                <a:spcPts val="0"/>
              </a:spcBef>
              <a:buNone/>
              <a:defRPr sz="800">
                <a:solidFill>
                  <a:srgbClr val="888888"/>
                </a:solidFill>
                <a:latin typeface="Rockwell"/>
                <a:ea typeface="Rockwell"/>
                <a:cs typeface="Rockwell"/>
                <a:sym typeface="Rockwell"/>
              </a:defRPr>
            </a:lvl4pPr>
            <a:lvl5pPr marL="0" marR="0" lvl="4" indent="0" algn="r" rtl="0">
              <a:spcBef>
                <a:spcPts val="0"/>
              </a:spcBef>
              <a:buNone/>
              <a:defRPr sz="800">
                <a:solidFill>
                  <a:srgbClr val="888888"/>
                </a:solidFill>
                <a:latin typeface="Rockwell"/>
                <a:ea typeface="Rockwell"/>
                <a:cs typeface="Rockwell"/>
                <a:sym typeface="Rockwell"/>
              </a:defRPr>
            </a:lvl5pPr>
            <a:lvl6pPr marL="0" marR="0" lvl="5" indent="0" algn="r" rtl="0">
              <a:spcBef>
                <a:spcPts val="0"/>
              </a:spcBef>
              <a:buNone/>
              <a:defRPr sz="800">
                <a:solidFill>
                  <a:srgbClr val="888888"/>
                </a:solidFill>
                <a:latin typeface="Rockwell"/>
                <a:ea typeface="Rockwell"/>
                <a:cs typeface="Rockwell"/>
                <a:sym typeface="Rockwell"/>
              </a:defRPr>
            </a:lvl6pPr>
            <a:lvl7pPr marL="0" marR="0" lvl="6" indent="0" algn="r" rtl="0">
              <a:spcBef>
                <a:spcPts val="0"/>
              </a:spcBef>
              <a:buNone/>
              <a:defRPr sz="800">
                <a:solidFill>
                  <a:srgbClr val="888888"/>
                </a:solidFill>
                <a:latin typeface="Rockwell"/>
                <a:ea typeface="Rockwell"/>
                <a:cs typeface="Rockwell"/>
                <a:sym typeface="Rockwell"/>
              </a:defRPr>
            </a:lvl7pPr>
            <a:lvl8pPr marL="0" marR="0" lvl="7" indent="0" algn="r" rtl="0">
              <a:spcBef>
                <a:spcPts val="0"/>
              </a:spcBef>
              <a:buNone/>
              <a:defRPr sz="800">
                <a:solidFill>
                  <a:srgbClr val="888888"/>
                </a:solidFill>
                <a:latin typeface="Rockwell"/>
                <a:ea typeface="Rockwell"/>
                <a:cs typeface="Rockwell"/>
                <a:sym typeface="Rockwell"/>
              </a:defRPr>
            </a:lvl8pPr>
            <a:lvl9pPr marL="0" marR="0" lvl="8" indent="0" algn="r" rtl="0">
              <a:spcBef>
                <a:spcPts val="0"/>
              </a:spcBef>
              <a:buNone/>
              <a:defRPr sz="8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5"/>
        <p:cNvGrpSpPr/>
        <p:nvPr/>
      </p:nvGrpSpPr>
      <p:grpSpPr>
        <a:xfrm>
          <a:off x="0" y="0"/>
          <a:ext cx="0" cy="0"/>
          <a:chOff x="0" y="0"/>
          <a:chExt cx="0" cy="0"/>
        </a:xfrm>
      </p:grpSpPr>
      <p:grpSp>
        <p:nvGrpSpPr>
          <p:cNvPr id="266" name="Google Shape;266;p42"/>
          <p:cNvGrpSpPr/>
          <p:nvPr/>
        </p:nvGrpSpPr>
        <p:grpSpPr>
          <a:xfrm>
            <a:off x="-247255" y="-44532"/>
            <a:ext cx="9386888" cy="5192849"/>
            <a:chOff x="-329674" y="-51881"/>
            <a:chExt cx="12515851" cy="6923799"/>
          </a:xfrm>
        </p:grpSpPr>
        <p:sp>
          <p:nvSpPr>
            <p:cNvPr id="267" name="Google Shape;267;p42"/>
            <p:cNvSpPr/>
            <p:nvPr/>
          </p:nvSpPr>
          <p:spPr>
            <a:xfrm>
              <a:off x="-329674" y="1298404"/>
              <a:ext cx="9702801" cy="5573511"/>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8" name="Google Shape;268;p42"/>
            <p:cNvSpPr/>
            <p:nvPr/>
          </p:nvSpPr>
          <p:spPr>
            <a:xfrm>
              <a:off x="670451" y="2018236"/>
              <a:ext cx="7373937" cy="4848891"/>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9" name="Google Shape;269;p42"/>
            <p:cNvSpPr/>
            <p:nvPr/>
          </p:nvSpPr>
          <p:spPr>
            <a:xfrm>
              <a:off x="251351" y="1788400"/>
              <a:ext cx="8035927" cy="5083517"/>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0" name="Google Shape;270;p42"/>
            <p:cNvSpPr/>
            <p:nvPr/>
          </p:nvSpPr>
          <p:spPr>
            <a:xfrm>
              <a:off x="-1061" y="549842"/>
              <a:ext cx="10334622" cy="6322076"/>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1" name="Google Shape;271;p42"/>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2" name="Google Shape;272;p42"/>
            <p:cNvSpPr/>
            <p:nvPr/>
          </p:nvSpPr>
          <p:spPr>
            <a:xfrm>
              <a:off x="-1061" y="-51881"/>
              <a:ext cx="11091860" cy="6923797"/>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3" name="Google Shape;273;p42"/>
            <p:cNvSpPr/>
            <p:nvPr/>
          </p:nvSpPr>
          <p:spPr>
            <a:xfrm>
              <a:off x="5426601" y="5579"/>
              <a:ext cx="5788026" cy="6847185"/>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4" name="Google Shape;274;p42"/>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5" name="Google Shape;275;p42"/>
            <p:cNvSpPr/>
            <p:nvPr/>
          </p:nvSpPr>
          <p:spPr>
            <a:xfrm>
              <a:off x="5821889" y="5579"/>
              <a:ext cx="5587999" cy="6866338"/>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6" name="Google Shape;276;p42"/>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7" name="Google Shape;277;p42"/>
            <p:cNvSpPr/>
            <p:nvPr/>
          </p:nvSpPr>
          <p:spPr>
            <a:xfrm>
              <a:off x="6012389" y="5579"/>
              <a:ext cx="5497514" cy="6866338"/>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8" name="Google Shape;278;p42"/>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9" name="Google Shape;279;p42"/>
            <p:cNvSpPr/>
            <p:nvPr/>
          </p:nvSpPr>
          <p:spPr>
            <a:xfrm>
              <a:off x="6210826" y="790"/>
              <a:ext cx="5522914" cy="6871128"/>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0" name="Google Shape;280;p42"/>
            <p:cNvSpPr/>
            <p:nvPr/>
          </p:nvSpPr>
          <p:spPr>
            <a:xfrm>
              <a:off x="6463239" y="5579"/>
              <a:ext cx="5413376" cy="6866338"/>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1" name="Google Shape;281;p42"/>
            <p:cNvSpPr/>
            <p:nvPr/>
          </p:nvSpPr>
          <p:spPr>
            <a:xfrm>
              <a:off x="6877576" y="5579"/>
              <a:ext cx="5037138" cy="6861551"/>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2" name="Google Shape;282;p42"/>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3" name="Google Shape;283;p42"/>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4" name="Google Shape;284;p42"/>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5" name="Google Shape;285;p42"/>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86" name="Google Shape;286;p42"/>
          <p:cNvGrpSpPr/>
          <p:nvPr/>
        </p:nvGrpSpPr>
        <p:grpSpPr>
          <a:xfrm>
            <a:off x="2444659" y="889862"/>
            <a:ext cx="4249575" cy="3358450"/>
            <a:chOff x="3259545" y="1186483"/>
            <a:chExt cx="5666100" cy="4477933"/>
          </a:xfrm>
        </p:grpSpPr>
        <p:sp>
          <p:nvSpPr>
            <p:cNvPr id="287" name="Google Shape;287;p42"/>
            <p:cNvSpPr/>
            <p:nvPr/>
          </p:nvSpPr>
          <p:spPr>
            <a:xfrm>
              <a:off x="3259545" y="1186483"/>
              <a:ext cx="5658000" cy="7161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8" name="Google Shape;288;p42"/>
            <p:cNvSpPr/>
            <p:nvPr/>
          </p:nvSpPr>
          <p:spPr>
            <a:xfrm rot="10800000">
              <a:off x="5892517" y="5313416"/>
              <a:ext cx="407100" cy="351000"/>
            </a:xfrm>
            <a:prstGeom prst="triangle">
              <a:avLst>
                <a:gd name="adj" fmla="val 50000"/>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9" name="Google Shape;289;p42"/>
            <p:cNvSpPr/>
            <p:nvPr/>
          </p:nvSpPr>
          <p:spPr>
            <a:xfrm>
              <a:off x="3259545" y="1991156"/>
              <a:ext cx="5666100" cy="33222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90" name="Google Shape;290;p42"/>
          <p:cNvSpPr txBox="1">
            <a:spLocks noGrp="1"/>
          </p:cNvSpPr>
          <p:nvPr>
            <p:ph type="title"/>
          </p:nvPr>
        </p:nvSpPr>
        <p:spPr>
          <a:xfrm>
            <a:off x="2508162" y="1556048"/>
            <a:ext cx="4117800" cy="1266900"/>
          </a:xfrm>
          <a:prstGeom prst="rect">
            <a:avLst/>
          </a:prstGeom>
          <a:noFill/>
          <a:ln>
            <a:noFill/>
          </a:ln>
        </p:spPr>
        <p:txBody>
          <a:bodyPr spcFirstLastPara="1" wrap="square" lIns="68575" tIns="68575" rIns="68575" bIns="68575" anchor="b" anchorCtr="0">
            <a:noAutofit/>
          </a:bodyPr>
          <a:lstStyle>
            <a:lvl1pPr marR="0" lvl="0" algn="ctr" rtl="0">
              <a:lnSpc>
                <a:spcPct val="85000"/>
              </a:lnSpc>
              <a:spcBef>
                <a:spcPts val="0"/>
              </a:spcBef>
              <a:spcAft>
                <a:spcPts val="0"/>
              </a:spcAft>
              <a:buClr>
                <a:srgbClr val="FFFEFF"/>
              </a:buClr>
              <a:buSzPts val="3300"/>
              <a:buFont typeface="Calibri"/>
              <a:buNone/>
              <a:defRPr sz="3300" b="0" i="0" u="none" strike="noStrike" cap="none">
                <a:solidFill>
                  <a:srgbClr val="FFFE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1" name="Google Shape;291;p42"/>
          <p:cNvSpPr txBox="1">
            <a:spLocks noGrp="1"/>
          </p:cNvSpPr>
          <p:nvPr>
            <p:ph type="body" idx="1"/>
          </p:nvPr>
        </p:nvSpPr>
        <p:spPr>
          <a:xfrm>
            <a:off x="2508161" y="2885138"/>
            <a:ext cx="4117800" cy="1038000"/>
          </a:xfrm>
          <a:prstGeom prst="rect">
            <a:avLst/>
          </a:prstGeom>
          <a:noFill/>
          <a:ln>
            <a:noFill/>
          </a:ln>
        </p:spPr>
        <p:txBody>
          <a:bodyPr spcFirstLastPara="1" wrap="square" lIns="68575" tIns="68575" rIns="68575" bIns="68575" anchor="t" anchorCtr="0">
            <a:noAutofit/>
          </a:bodyPr>
          <a:lstStyle>
            <a:lvl1pPr marL="457200" marR="0" lvl="0" indent="-228600" algn="ctr" rtl="0">
              <a:lnSpc>
                <a:spcPct val="120000"/>
              </a:lnSpc>
              <a:spcBef>
                <a:spcPts val="800"/>
              </a:spcBef>
              <a:spcAft>
                <a:spcPts val="0"/>
              </a:spcAft>
              <a:buClr>
                <a:schemeClr val="accent1"/>
              </a:buClr>
              <a:buSzPts val="1500"/>
              <a:buFont typeface="Noto Sans Symbols"/>
              <a:buNone/>
              <a:defRPr sz="1400" b="0" i="0" u="none" strike="noStrike" cap="none">
                <a:solidFill>
                  <a:srgbClr val="FFFEFF"/>
                </a:solidFill>
                <a:latin typeface="Rockwell"/>
                <a:ea typeface="Rockwell"/>
                <a:cs typeface="Rockwell"/>
                <a:sym typeface="Rockwell"/>
              </a:defRPr>
            </a:lvl1pPr>
            <a:lvl2pPr marL="914400" marR="0" lvl="1" indent="-228600" algn="l" rtl="0">
              <a:lnSpc>
                <a:spcPct val="120000"/>
              </a:lnSpc>
              <a:spcBef>
                <a:spcPts val="400"/>
              </a:spcBef>
              <a:spcAft>
                <a:spcPts val="0"/>
              </a:spcAft>
              <a:buClr>
                <a:schemeClr val="accent1"/>
              </a:buClr>
              <a:buSzPts val="1500"/>
              <a:buFont typeface="Noto Sans Symbols"/>
              <a:buNone/>
              <a:defRPr sz="1400" b="0" i="0" u="none" strike="noStrike" cap="none">
                <a:solidFill>
                  <a:srgbClr val="888888"/>
                </a:solidFill>
                <a:latin typeface="Rockwell"/>
                <a:ea typeface="Rockwell"/>
                <a:cs typeface="Rockwell"/>
                <a:sym typeface="Rockwell"/>
              </a:defRPr>
            </a:lvl2pPr>
            <a:lvl3pPr marL="1371600" marR="0" lvl="2" indent="-228600" algn="l" rtl="0">
              <a:lnSpc>
                <a:spcPct val="120000"/>
              </a:lnSpc>
              <a:spcBef>
                <a:spcPts val="400"/>
              </a:spcBef>
              <a:spcAft>
                <a:spcPts val="0"/>
              </a:spcAft>
              <a:buClr>
                <a:schemeClr val="accent1"/>
              </a:buClr>
              <a:buSzPts val="1500"/>
              <a:buFont typeface="Noto Sans Symbols"/>
              <a:buNone/>
              <a:defRPr sz="1400" b="0" i="0" u="none" strike="noStrike" cap="none">
                <a:solidFill>
                  <a:srgbClr val="888888"/>
                </a:solidFill>
                <a:latin typeface="Rockwell"/>
                <a:ea typeface="Rockwell"/>
                <a:cs typeface="Rockwell"/>
                <a:sym typeface="Rockwell"/>
              </a:defRPr>
            </a:lvl3pPr>
            <a:lvl4pPr marL="1828800" marR="0" lvl="3" indent="-228600" algn="l" rtl="0">
              <a:lnSpc>
                <a:spcPct val="120000"/>
              </a:lnSpc>
              <a:spcBef>
                <a:spcPts val="400"/>
              </a:spcBef>
              <a:spcAft>
                <a:spcPts val="0"/>
              </a:spcAft>
              <a:buClr>
                <a:schemeClr val="accent1"/>
              </a:buClr>
              <a:buSzPts val="1300"/>
              <a:buFont typeface="Noto Sans Symbols"/>
              <a:buNone/>
              <a:defRPr sz="1200" b="0" i="0" u="none" strike="noStrike" cap="none">
                <a:solidFill>
                  <a:srgbClr val="888888"/>
                </a:solidFill>
                <a:latin typeface="Rockwell"/>
                <a:ea typeface="Rockwell"/>
                <a:cs typeface="Rockwell"/>
                <a:sym typeface="Rockwell"/>
              </a:defRPr>
            </a:lvl4pPr>
            <a:lvl5pPr marL="2286000" marR="0" lvl="4" indent="-228600" algn="l" rtl="0">
              <a:lnSpc>
                <a:spcPct val="120000"/>
              </a:lnSpc>
              <a:spcBef>
                <a:spcPts val="400"/>
              </a:spcBef>
              <a:spcAft>
                <a:spcPts val="0"/>
              </a:spcAft>
              <a:buClr>
                <a:schemeClr val="accent1"/>
              </a:buClr>
              <a:buSzPts val="1300"/>
              <a:buFont typeface="Noto Sans Symbols"/>
              <a:buNone/>
              <a:defRPr sz="1200" b="0" i="0" u="none" strike="noStrike" cap="none">
                <a:solidFill>
                  <a:srgbClr val="888888"/>
                </a:solidFill>
                <a:latin typeface="Rockwell"/>
                <a:ea typeface="Rockwell"/>
                <a:cs typeface="Rockwell"/>
                <a:sym typeface="Rockwell"/>
              </a:defRPr>
            </a:lvl5pPr>
            <a:lvl6pPr marL="2743200" marR="0" lvl="5" indent="-228600" algn="l" rtl="0">
              <a:lnSpc>
                <a:spcPct val="120000"/>
              </a:lnSpc>
              <a:spcBef>
                <a:spcPts val="400"/>
              </a:spcBef>
              <a:spcAft>
                <a:spcPts val="0"/>
              </a:spcAft>
              <a:buClr>
                <a:schemeClr val="accent1"/>
              </a:buClr>
              <a:buSzPts val="1300"/>
              <a:buFont typeface="Noto Sans Symbols"/>
              <a:buNone/>
              <a:defRPr sz="1200" b="0" i="0" u="none" strike="noStrike" cap="none">
                <a:solidFill>
                  <a:srgbClr val="888888"/>
                </a:solidFill>
                <a:latin typeface="Rockwell"/>
                <a:ea typeface="Rockwell"/>
                <a:cs typeface="Rockwell"/>
                <a:sym typeface="Rockwell"/>
              </a:defRPr>
            </a:lvl6pPr>
            <a:lvl7pPr marL="3200400" marR="0" lvl="6" indent="-228600" algn="l" rtl="0">
              <a:lnSpc>
                <a:spcPct val="120000"/>
              </a:lnSpc>
              <a:spcBef>
                <a:spcPts val="400"/>
              </a:spcBef>
              <a:spcAft>
                <a:spcPts val="0"/>
              </a:spcAft>
              <a:buClr>
                <a:schemeClr val="accent1"/>
              </a:buClr>
              <a:buSzPts val="1300"/>
              <a:buFont typeface="Noto Sans Symbols"/>
              <a:buNone/>
              <a:defRPr sz="1200" b="0" i="0" u="none" strike="noStrike" cap="none">
                <a:solidFill>
                  <a:srgbClr val="888888"/>
                </a:solidFill>
                <a:latin typeface="Rockwell"/>
                <a:ea typeface="Rockwell"/>
                <a:cs typeface="Rockwell"/>
                <a:sym typeface="Rockwell"/>
              </a:defRPr>
            </a:lvl7pPr>
            <a:lvl8pPr marL="3657600" marR="0" lvl="7" indent="-228600" algn="l" rtl="0">
              <a:lnSpc>
                <a:spcPct val="120000"/>
              </a:lnSpc>
              <a:spcBef>
                <a:spcPts val="400"/>
              </a:spcBef>
              <a:spcAft>
                <a:spcPts val="0"/>
              </a:spcAft>
              <a:buClr>
                <a:schemeClr val="accent1"/>
              </a:buClr>
              <a:buSzPts val="1300"/>
              <a:buFont typeface="Noto Sans Symbols"/>
              <a:buNone/>
              <a:defRPr sz="1200" b="0" i="0" u="none" strike="noStrike" cap="none">
                <a:solidFill>
                  <a:srgbClr val="888888"/>
                </a:solidFill>
                <a:latin typeface="Rockwell"/>
                <a:ea typeface="Rockwell"/>
                <a:cs typeface="Rockwell"/>
                <a:sym typeface="Rockwell"/>
              </a:defRPr>
            </a:lvl8pPr>
            <a:lvl9pPr marL="4114800" marR="0" lvl="8" indent="-228600" algn="l" rtl="0">
              <a:lnSpc>
                <a:spcPct val="120000"/>
              </a:lnSpc>
              <a:spcBef>
                <a:spcPts val="400"/>
              </a:spcBef>
              <a:spcAft>
                <a:spcPts val="0"/>
              </a:spcAft>
              <a:buClr>
                <a:schemeClr val="accent1"/>
              </a:buClr>
              <a:buSzPts val="1300"/>
              <a:buFont typeface="Noto Sans Symbols"/>
              <a:buNone/>
              <a:defRPr sz="1200" b="0" i="0" u="none" strike="noStrike" cap="none">
                <a:solidFill>
                  <a:srgbClr val="888888"/>
                </a:solidFill>
                <a:latin typeface="Rockwell"/>
                <a:ea typeface="Rockwell"/>
                <a:cs typeface="Rockwell"/>
                <a:sym typeface="Rockwell"/>
              </a:defRPr>
            </a:lvl9pPr>
          </a:lstStyle>
          <a:p>
            <a:endParaRPr/>
          </a:p>
        </p:txBody>
      </p:sp>
      <p:sp>
        <p:nvSpPr>
          <p:cNvPr id="292" name="Google Shape;292;p42"/>
          <p:cNvSpPr txBox="1">
            <a:spLocks noGrp="1"/>
          </p:cNvSpPr>
          <p:nvPr>
            <p:ph type="dt" idx="10"/>
          </p:nvPr>
        </p:nvSpPr>
        <p:spPr>
          <a:xfrm>
            <a:off x="603504" y="240030"/>
            <a:ext cx="2743200" cy="2400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293" name="Google Shape;293;p42"/>
          <p:cNvSpPr txBox="1">
            <a:spLocks noGrp="1"/>
          </p:cNvSpPr>
          <p:nvPr>
            <p:ph type="ftr" idx="11"/>
          </p:nvPr>
        </p:nvSpPr>
        <p:spPr>
          <a:xfrm>
            <a:off x="603504" y="4670298"/>
            <a:ext cx="7941600" cy="2400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294" name="Google Shape;294;p42"/>
          <p:cNvSpPr txBox="1">
            <a:spLocks noGrp="1"/>
          </p:cNvSpPr>
          <p:nvPr>
            <p:ph type="sldNum" idx="12"/>
          </p:nvPr>
        </p:nvSpPr>
        <p:spPr>
          <a:xfrm>
            <a:off x="7852410" y="240030"/>
            <a:ext cx="685800" cy="240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rgbClr val="888888"/>
                </a:solidFill>
                <a:latin typeface="Rockwell"/>
                <a:ea typeface="Rockwell"/>
                <a:cs typeface="Rockwell"/>
                <a:sym typeface="Rockwell"/>
              </a:defRPr>
            </a:lvl1pPr>
            <a:lvl2pPr marL="0" marR="0" lvl="1" indent="0" algn="r" rtl="0">
              <a:spcBef>
                <a:spcPts val="0"/>
              </a:spcBef>
              <a:buNone/>
              <a:defRPr sz="800">
                <a:solidFill>
                  <a:srgbClr val="888888"/>
                </a:solidFill>
                <a:latin typeface="Rockwell"/>
                <a:ea typeface="Rockwell"/>
                <a:cs typeface="Rockwell"/>
                <a:sym typeface="Rockwell"/>
              </a:defRPr>
            </a:lvl2pPr>
            <a:lvl3pPr marL="0" marR="0" lvl="2" indent="0" algn="r" rtl="0">
              <a:spcBef>
                <a:spcPts val="0"/>
              </a:spcBef>
              <a:buNone/>
              <a:defRPr sz="800">
                <a:solidFill>
                  <a:srgbClr val="888888"/>
                </a:solidFill>
                <a:latin typeface="Rockwell"/>
                <a:ea typeface="Rockwell"/>
                <a:cs typeface="Rockwell"/>
                <a:sym typeface="Rockwell"/>
              </a:defRPr>
            </a:lvl3pPr>
            <a:lvl4pPr marL="0" marR="0" lvl="3" indent="0" algn="r" rtl="0">
              <a:spcBef>
                <a:spcPts val="0"/>
              </a:spcBef>
              <a:buNone/>
              <a:defRPr sz="800">
                <a:solidFill>
                  <a:srgbClr val="888888"/>
                </a:solidFill>
                <a:latin typeface="Rockwell"/>
                <a:ea typeface="Rockwell"/>
                <a:cs typeface="Rockwell"/>
                <a:sym typeface="Rockwell"/>
              </a:defRPr>
            </a:lvl4pPr>
            <a:lvl5pPr marL="0" marR="0" lvl="4" indent="0" algn="r" rtl="0">
              <a:spcBef>
                <a:spcPts val="0"/>
              </a:spcBef>
              <a:buNone/>
              <a:defRPr sz="800">
                <a:solidFill>
                  <a:srgbClr val="888888"/>
                </a:solidFill>
                <a:latin typeface="Rockwell"/>
                <a:ea typeface="Rockwell"/>
                <a:cs typeface="Rockwell"/>
                <a:sym typeface="Rockwell"/>
              </a:defRPr>
            </a:lvl5pPr>
            <a:lvl6pPr marL="0" marR="0" lvl="5" indent="0" algn="r" rtl="0">
              <a:spcBef>
                <a:spcPts val="0"/>
              </a:spcBef>
              <a:buNone/>
              <a:defRPr sz="800">
                <a:solidFill>
                  <a:srgbClr val="888888"/>
                </a:solidFill>
                <a:latin typeface="Rockwell"/>
                <a:ea typeface="Rockwell"/>
                <a:cs typeface="Rockwell"/>
                <a:sym typeface="Rockwell"/>
              </a:defRPr>
            </a:lvl6pPr>
            <a:lvl7pPr marL="0" marR="0" lvl="6" indent="0" algn="r" rtl="0">
              <a:spcBef>
                <a:spcPts val="0"/>
              </a:spcBef>
              <a:buNone/>
              <a:defRPr sz="800">
                <a:solidFill>
                  <a:srgbClr val="888888"/>
                </a:solidFill>
                <a:latin typeface="Rockwell"/>
                <a:ea typeface="Rockwell"/>
                <a:cs typeface="Rockwell"/>
                <a:sym typeface="Rockwell"/>
              </a:defRPr>
            </a:lvl7pPr>
            <a:lvl8pPr marL="0" marR="0" lvl="7" indent="0" algn="r" rtl="0">
              <a:spcBef>
                <a:spcPts val="0"/>
              </a:spcBef>
              <a:buNone/>
              <a:defRPr sz="800">
                <a:solidFill>
                  <a:srgbClr val="888888"/>
                </a:solidFill>
                <a:latin typeface="Rockwell"/>
                <a:ea typeface="Rockwell"/>
                <a:cs typeface="Rockwell"/>
                <a:sym typeface="Rockwell"/>
              </a:defRPr>
            </a:lvl8pPr>
            <a:lvl9pPr marL="0" marR="0" lvl="8" indent="0" algn="r" rtl="0">
              <a:spcBef>
                <a:spcPts val="0"/>
              </a:spcBef>
              <a:buNone/>
              <a:defRPr sz="8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5"/>
        <p:cNvGrpSpPr/>
        <p:nvPr/>
      </p:nvGrpSpPr>
      <p:grpSpPr>
        <a:xfrm>
          <a:off x="0" y="0"/>
          <a:ext cx="0" cy="0"/>
          <a:chOff x="0" y="0"/>
          <a:chExt cx="0" cy="0"/>
        </a:xfrm>
      </p:grpSpPr>
      <p:grpSp>
        <p:nvGrpSpPr>
          <p:cNvPr id="296" name="Google Shape;296;p43"/>
          <p:cNvGrpSpPr/>
          <p:nvPr/>
        </p:nvGrpSpPr>
        <p:grpSpPr>
          <a:xfrm>
            <a:off x="-313135" y="0"/>
            <a:ext cx="9438086" cy="5139929"/>
            <a:chOff x="-417513" y="0"/>
            <a:chExt cx="12584115" cy="6853238"/>
          </a:xfrm>
        </p:grpSpPr>
        <p:sp>
          <p:nvSpPr>
            <p:cNvPr id="297" name="Google Shape;297;p43"/>
            <p:cNvSpPr/>
            <p:nvPr/>
          </p:nvSpPr>
          <p:spPr>
            <a:xfrm>
              <a:off x="1306513" y="0"/>
              <a:ext cx="3862388" cy="6843712"/>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8" name="Google Shape;298;p43"/>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9" name="Google Shape;299;p43"/>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0" name="Google Shape;300;p43"/>
            <p:cNvSpPr/>
            <p:nvPr/>
          </p:nvSpPr>
          <p:spPr>
            <a:xfrm>
              <a:off x="1120775" y="0"/>
              <a:ext cx="3676651" cy="6843712"/>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1" name="Google Shape;301;p43"/>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2" name="Google Shape;302;p43"/>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3" name="Google Shape;303;p43"/>
            <p:cNvSpPr/>
            <p:nvPr/>
          </p:nvSpPr>
          <p:spPr>
            <a:xfrm>
              <a:off x="1001713" y="0"/>
              <a:ext cx="3621089" cy="6843712"/>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4" name="Google Shape;304;p43"/>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5" name="Google Shape;305;p43"/>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6" name="Google Shape;306;p43"/>
            <p:cNvSpPr/>
            <p:nvPr/>
          </p:nvSpPr>
          <p:spPr>
            <a:xfrm>
              <a:off x="1001713" y="0"/>
              <a:ext cx="3244849" cy="6843712"/>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7" name="Google Shape;307;p43"/>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8" name="Google Shape;308;p43"/>
            <p:cNvSpPr/>
            <p:nvPr/>
          </p:nvSpPr>
          <p:spPr>
            <a:xfrm>
              <a:off x="889000" y="0"/>
              <a:ext cx="3230563" cy="6843712"/>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9" name="Google Shape;309;p43"/>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0" name="Google Shape;310;p43"/>
            <p:cNvSpPr/>
            <p:nvPr/>
          </p:nvSpPr>
          <p:spPr>
            <a:xfrm>
              <a:off x="484188" y="0"/>
              <a:ext cx="3421064" cy="6843712"/>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1" name="Google Shape;311;p43"/>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2" name="Google Shape;312;p43"/>
            <p:cNvSpPr/>
            <p:nvPr/>
          </p:nvSpPr>
          <p:spPr>
            <a:xfrm>
              <a:off x="598488" y="0"/>
              <a:ext cx="2717799" cy="6843712"/>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3" name="Google Shape;313;p43"/>
            <p:cNvSpPr/>
            <p:nvPr/>
          </p:nvSpPr>
          <p:spPr>
            <a:xfrm>
              <a:off x="261938" y="0"/>
              <a:ext cx="2944812" cy="6843712"/>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4" name="Google Shape;314;p43"/>
            <p:cNvSpPr/>
            <p:nvPr/>
          </p:nvSpPr>
          <p:spPr>
            <a:xfrm>
              <a:off x="-417513" y="0"/>
              <a:ext cx="2403475" cy="6843712"/>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5" name="Google Shape;315;p43"/>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6" name="Google Shape;316;p43"/>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7" name="Google Shape;317;p43"/>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18" name="Google Shape;318;p43"/>
          <p:cNvGrpSpPr/>
          <p:nvPr/>
        </p:nvGrpSpPr>
        <p:grpSpPr>
          <a:xfrm>
            <a:off x="600108" y="1274692"/>
            <a:ext cx="2755944" cy="2602816"/>
            <a:chOff x="697883" y="1816768"/>
            <a:chExt cx="3674592" cy="3470421"/>
          </a:xfrm>
        </p:grpSpPr>
        <p:sp>
          <p:nvSpPr>
            <p:cNvPr id="319" name="Google Shape;319;p43"/>
            <p:cNvSpPr/>
            <p:nvPr/>
          </p:nvSpPr>
          <p:spPr>
            <a:xfrm>
              <a:off x="697883" y="1816768"/>
              <a:ext cx="3674400" cy="5028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0" name="Google Shape;320;p43"/>
            <p:cNvSpPr/>
            <p:nvPr/>
          </p:nvSpPr>
          <p:spPr>
            <a:xfrm rot="10800000">
              <a:off x="2380312" y="5014789"/>
              <a:ext cx="315900" cy="272400"/>
            </a:xfrm>
            <a:prstGeom prst="triangle">
              <a:avLst>
                <a:gd name="adj" fmla="val 50000"/>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1" name="Google Shape;321;p43"/>
            <p:cNvSpPr/>
            <p:nvPr/>
          </p:nvSpPr>
          <p:spPr>
            <a:xfrm>
              <a:off x="704075" y="2392840"/>
              <a:ext cx="3668400" cy="26244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322" name="Google Shape;322;p43"/>
          <p:cNvSpPr txBox="1">
            <a:spLocks noGrp="1"/>
          </p:cNvSpPr>
          <p:nvPr>
            <p:ph type="title"/>
          </p:nvPr>
        </p:nvSpPr>
        <p:spPr>
          <a:xfrm>
            <a:off x="666750" y="1754752"/>
            <a:ext cx="2625600" cy="1852800"/>
          </a:xfrm>
          <a:prstGeom prst="rect">
            <a:avLst/>
          </a:prstGeom>
          <a:noFill/>
          <a:ln>
            <a:noFill/>
          </a:ln>
        </p:spPr>
        <p:txBody>
          <a:bodyPr spcFirstLastPara="1" wrap="square" lIns="68575" tIns="68575" rIns="68575" bIns="68575" anchor="ctr" anchorCtr="0">
            <a:noAutofit/>
          </a:bodyPr>
          <a:lstStyle>
            <a:lvl1pPr marR="0" lvl="0" algn="ctr" rtl="0">
              <a:lnSpc>
                <a:spcPct val="85000"/>
              </a:lnSpc>
              <a:spcBef>
                <a:spcPts val="0"/>
              </a:spcBef>
              <a:spcAft>
                <a:spcPts val="0"/>
              </a:spcAft>
              <a:buClr>
                <a:srgbClr val="FFFEFF"/>
              </a:buClr>
              <a:buSzPts val="3000"/>
              <a:buFont typeface="Calibri"/>
              <a:buNone/>
              <a:defRPr sz="3000" b="0" i="0" u="none" strike="noStrike" cap="none">
                <a:solidFill>
                  <a:srgbClr val="FFFE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23" name="Google Shape;323;p43"/>
          <p:cNvSpPr txBox="1">
            <a:spLocks noGrp="1"/>
          </p:cNvSpPr>
          <p:nvPr>
            <p:ph type="body" idx="1"/>
          </p:nvPr>
        </p:nvSpPr>
        <p:spPr>
          <a:xfrm>
            <a:off x="3840659" y="602390"/>
            <a:ext cx="4702200" cy="17871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120000"/>
              </a:lnSpc>
              <a:spcBef>
                <a:spcPts val="800"/>
              </a:spcBef>
              <a:spcAft>
                <a:spcPts val="0"/>
              </a:spcAft>
              <a:buClr>
                <a:schemeClr val="accent1"/>
              </a:buClr>
              <a:buSzPts val="1500"/>
              <a:buFont typeface="Noto Sans Symbols"/>
              <a:buChar char="▪"/>
              <a:defRPr sz="1400" b="0" i="0" u="none" strike="noStrike" cap="none">
                <a:solidFill>
                  <a:schemeClr val="dk1"/>
                </a:solidFill>
                <a:latin typeface="Rockwell"/>
                <a:ea typeface="Rockwell"/>
                <a:cs typeface="Rockwell"/>
                <a:sym typeface="Rockwell"/>
              </a:defRPr>
            </a:lvl1pPr>
            <a:lvl2pPr marL="914400" marR="0" lvl="1" indent="-311150" algn="l" rtl="0">
              <a:lnSpc>
                <a:spcPct val="120000"/>
              </a:lnSpc>
              <a:spcBef>
                <a:spcPts val="400"/>
              </a:spcBef>
              <a:spcAft>
                <a:spcPts val="0"/>
              </a:spcAft>
              <a:buClr>
                <a:schemeClr val="accent1"/>
              </a:buClr>
              <a:buSzPts val="1300"/>
              <a:buFont typeface="Noto Sans Symbols"/>
              <a:buChar char="▪"/>
              <a:defRPr sz="1200" b="0" i="0" u="none" strike="noStrike" cap="none">
                <a:solidFill>
                  <a:schemeClr val="dk1"/>
                </a:solidFill>
                <a:latin typeface="Rockwell"/>
                <a:ea typeface="Rockwell"/>
                <a:cs typeface="Rockwell"/>
                <a:sym typeface="Rockwell"/>
              </a:defRPr>
            </a:lvl2pPr>
            <a:lvl3pPr marL="1371600" marR="0" lvl="2" indent="-304800" algn="l" rtl="0">
              <a:lnSpc>
                <a:spcPct val="120000"/>
              </a:lnSpc>
              <a:spcBef>
                <a:spcPts val="400"/>
              </a:spcBef>
              <a:spcAft>
                <a:spcPts val="0"/>
              </a:spcAft>
              <a:buClr>
                <a:schemeClr val="accent1"/>
              </a:buClr>
              <a:buSzPts val="1200"/>
              <a:buFont typeface="Noto Sans Symbols"/>
              <a:buChar char="▪"/>
              <a:defRPr sz="1100" b="0" i="0" u="none" strike="noStrike" cap="none">
                <a:solidFill>
                  <a:schemeClr val="dk1"/>
                </a:solidFill>
                <a:latin typeface="Rockwell"/>
                <a:ea typeface="Rockwell"/>
                <a:cs typeface="Rockwell"/>
                <a:sym typeface="Rockwell"/>
              </a:defRPr>
            </a:lvl3pPr>
            <a:lvl4pPr marL="1828800" marR="0" lvl="3"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4pPr>
            <a:lvl5pPr marL="2286000" marR="0" lvl="4"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5pPr>
            <a:lvl6pPr marL="2743200" marR="0" lvl="5"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6pPr>
            <a:lvl7pPr marL="3200400" marR="0" lvl="6"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7pPr>
            <a:lvl8pPr marL="3657600" marR="0" lvl="7"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8pPr>
            <a:lvl9pPr marL="4114800" marR="0" lvl="8"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9pPr>
          </a:lstStyle>
          <a:p>
            <a:endParaRPr/>
          </a:p>
        </p:txBody>
      </p:sp>
      <p:sp>
        <p:nvSpPr>
          <p:cNvPr id="324" name="Google Shape;324;p43"/>
          <p:cNvSpPr txBox="1">
            <a:spLocks noGrp="1"/>
          </p:cNvSpPr>
          <p:nvPr>
            <p:ph type="body" idx="2"/>
          </p:nvPr>
        </p:nvSpPr>
        <p:spPr>
          <a:xfrm>
            <a:off x="3838835" y="2754122"/>
            <a:ext cx="4704000" cy="17877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120000"/>
              </a:lnSpc>
              <a:spcBef>
                <a:spcPts val="800"/>
              </a:spcBef>
              <a:spcAft>
                <a:spcPts val="0"/>
              </a:spcAft>
              <a:buClr>
                <a:schemeClr val="accent1"/>
              </a:buClr>
              <a:buSzPts val="1500"/>
              <a:buFont typeface="Noto Sans Symbols"/>
              <a:buChar char="▪"/>
              <a:defRPr sz="1400" b="0" i="0" u="none" strike="noStrike" cap="none">
                <a:solidFill>
                  <a:schemeClr val="dk1"/>
                </a:solidFill>
                <a:latin typeface="Rockwell"/>
                <a:ea typeface="Rockwell"/>
                <a:cs typeface="Rockwell"/>
                <a:sym typeface="Rockwell"/>
              </a:defRPr>
            </a:lvl1pPr>
            <a:lvl2pPr marL="914400" marR="0" lvl="1" indent="-311150" algn="l" rtl="0">
              <a:lnSpc>
                <a:spcPct val="120000"/>
              </a:lnSpc>
              <a:spcBef>
                <a:spcPts val="400"/>
              </a:spcBef>
              <a:spcAft>
                <a:spcPts val="0"/>
              </a:spcAft>
              <a:buClr>
                <a:schemeClr val="accent1"/>
              </a:buClr>
              <a:buSzPts val="1300"/>
              <a:buFont typeface="Noto Sans Symbols"/>
              <a:buChar char="▪"/>
              <a:defRPr sz="1200" b="0" i="0" u="none" strike="noStrike" cap="none">
                <a:solidFill>
                  <a:schemeClr val="dk1"/>
                </a:solidFill>
                <a:latin typeface="Rockwell"/>
                <a:ea typeface="Rockwell"/>
                <a:cs typeface="Rockwell"/>
                <a:sym typeface="Rockwell"/>
              </a:defRPr>
            </a:lvl2pPr>
            <a:lvl3pPr marL="1371600" marR="0" lvl="2" indent="-304800" algn="l" rtl="0">
              <a:lnSpc>
                <a:spcPct val="120000"/>
              </a:lnSpc>
              <a:spcBef>
                <a:spcPts val="400"/>
              </a:spcBef>
              <a:spcAft>
                <a:spcPts val="0"/>
              </a:spcAft>
              <a:buClr>
                <a:schemeClr val="accent1"/>
              </a:buClr>
              <a:buSzPts val="1200"/>
              <a:buFont typeface="Noto Sans Symbols"/>
              <a:buChar char="▪"/>
              <a:defRPr sz="1100" b="0" i="0" u="none" strike="noStrike" cap="none">
                <a:solidFill>
                  <a:schemeClr val="dk1"/>
                </a:solidFill>
                <a:latin typeface="Rockwell"/>
                <a:ea typeface="Rockwell"/>
                <a:cs typeface="Rockwell"/>
                <a:sym typeface="Rockwell"/>
              </a:defRPr>
            </a:lvl3pPr>
            <a:lvl4pPr marL="1828800" marR="0" lvl="3"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4pPr>
            <a:lvl5pPr marL="2286000" marR="0" lvl="4"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5pPr>
            <a:lvl6pPr marL="2743200" marR="0" lvl="5"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6pPr>
            <a:lvl7pPr marL="3200400" marR="0" lvl="6"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7pPr>
            <a:lvl8pPr marL="3657600" marR="0" lvl="7"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8pPr>
            <a:lvl9pPr marL="4114800" marR="0" lvl="8"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9pPr>
          </a:lstStyle>
          <a:p>
            <a:endParaRPr/>
          </a:p>
        </p:txBody>
      </p:sp>
      <p:sp>
        <p:nvSpPr>
          <p:cNvPr id="325" name="Google Shape;325;p43"/>
          <p:cNvSpPr txBox="1">
            <a:spLocks noGrp="1"/>
          </p:cNvSpPr>
          <p:nvPr>
            <p:ph type="dt" idx="10"/>
          </p:nvPr>
        </p:nvSpPr>
        <p:spPr>
          <a:xfrm>
            <a:off x="603504" y="240030"/>
            <a:ext cx="2743200" cy="2400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326" name="Google Shape;326;p43"/>
          <p:cNvSpPr txBox="1">
            <a:spLocks noGrp="1"/>
          </p:cNvSpPr>
          <p:nvPr>
            <p:ph type="ftr" idx="11"/>
          </p:nvPr>
        </p:nvSpPr>
        <p:spPr>
          <a:xfrm>
            <a:off x="603504" y="4670298"/>
            <a:ext cx="7941600" cy="2400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327" name="Google Shape;327;p43"/>
          <p:cNvSpPr txBox="1">
            <a:spLocks noGrp="1"/>
          </p:cNvSpPr>
          <p:nvPr>
            <p:ph type="sldNum" idx="12"/>
          </p:nvPr>
        </p:nvSpPr>
        <p:spPr>
          <a:xfrm>
            <a:off x="7852410" y="240030"/>
            <a:ext cx="685800" cy="240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rgbClr val="888888"/>
                </a:solidFill>
                <a:latin typeface="Rockwell"/>
                <a:ea typeface="Rockwell"/>
                <a:cs typeface="Rockwell"/>
                <a:sym typeface="Rockwell"/>
              </a:defRPr>
            </a:lvl1pPr>
            <a:lvl2pPr marL="0" marR="0" lvl="1" indent="0" algn="r" rtl="0">
              <a:spcBef>
                <a:spcPts val="0"/>
              </a:spcBef>
              <a:buNone/>
              <a:defRPr sz="800">
                <a:solidFill>
                  <a:srgbClr val="888888"/>
                </a:solidFill>
                <a:latin typeface="Rockwell"/>
                <a:ea typeface="Rockwell"/>
                <a:cs typeface="Rockwell"/>
                <a:sym typeface="Rockwell"/>
              </a:defRPr>
            </a:lvl2pPr>
            <a:lvl3pPr marL="0" marR="0" lvl="2" indent="0" algn="r" rtl="0">
              <a:spcBef>
                <a:spcPts val="0"/>
              </a:spcBef>
              <a:buNone/>
              <a:defRPr sz="800">
                <a:solidFill>
                  <a:srgbClr val="888888"/>
                </a:solidFill>
                <a:latin typeface="Rockwell"/>
                <a:ea typeface="Rockwell"/>
                <a:cs typeface="Rockwell"/>
                <a:sym typeface="Rockwell"/>
              </a:defRPr>
            </a:lvl3pPr>
            <a:lvl4pPr marL="0" marR="0" lvl="3" indent="0" algn="r" rtl="0">
              <a:spcBef>
                <a:spcPts val="0"/>
              </a:spcBef>
              <a:buNone/>
              <a:defRPr sz="800">
                <a:solidFill>
                  <a:srgbClr val="888888"/>
                </a:solidFill>
                <a:latin typeface="Rockwell"/>
                <a:ea typeface="Rockwell"/>
                <a:cs typeface="Rockwell"/>
                <a:sym typeface="Rockwell"/>
              </a:defRPr>
            </a:lvl4pPr>
            <a:lvl5pPr marL="0" marR="0" lvl="4" indent="0" algn="r" rtl="0">
              <a:spcBef>
                <a:spcPts val="0"/>
              </a:spcBef>
              <a:buNone/>
              <a:defRPr sz="800">
                <a:solidFill>
                  <a:srgbClr val="888888"/>
                </a:solidFill>
                <a:latin typeface="Rockwell"/>
                <a:ea typeface="Rockwell"/>
                <a:cs typeface="Rockwell"/>
                <a:sym typeface="Rockwell"/>
              </a:defRPr>
            </a:lvl5pPr>
            <a:lvl6pPr marL="0" marR="0" lvl="5" indent="0" algn="r" rtl="0">
              <a:spcBef>
                <a:spcPts val="0"/>
              </a:spcBef>
              <a:buNone/>
              <a:defRPr sz="800">
                <a:solidFill>
                  <a:srgbClr val="888888"/>
                </a:solidFill>
                <a:latin typeface="Rockwell"/>
                <a:ea typeface="Rockwell"/>
                <a:cs typeface="Rockwell"/>
                <a:sym typeface="Rockwell"/>
              </a:defRPr>
            </a:lvl6pPr>
            <a:lvl7pPr marL="0" marR="0" lvl="6" indent="0" algn="r" rtl="0">
              <a:spcBef>
                <a:spcPts val="0"/>
              </a:spcBef>
              <a:buNone/>
              <a:defRPr sz="800">
                <a:solidFill>
                  <a:srgbClr val="888888"/>
                </a:solidFill>
                <a:latin typeface="Rockwell"/>
                <a:ea typeface="Rockwell"/>
                <a:cs typeface="Rockwell"/>
                <a:sym typeface="Rockwell"/>
              </a:defRPr>
            </a:lvl7pPr>
            <a:lvl8pPr marL="0" marR="0" lvl="7" indent="0" algn="r" rtl="0">
              <a:spcBef>
                <a:spcPts val="0"/>
              </a:spcBef>
              <a:buNone/>
              <a:defRPr sz="800">
                <a:solidFill>
                  <a:srgbClr val="888888"/>
                </a:solidFill>
                <a:latin typeface="Rockwell"/>
                <a:ea typeface="Rockwell"/>
                <a:cs typeface="Rockwell"/>
                <a:sym typeface="Rockwell"/>
              </a:defRPr>
            </a:lvl8pPr>
            <a:lvl9pPr marL="0" marR="0" lvl="8" indent="0" algn="r" rtl="0">
              <a:spcBef>
                <a:spcPts val="0"/>
              </a:spcBef>
              <a:buNone/>
              <a:defRPr sz="8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grpSp>
        <p:nvGrpSpPr>
          <p:cNvPr id="329" name="Google Shape;329;p44"/>
          <p:cNvGrpSpPr/>
          <p:nvPr/>
        </p:nvGrpSpPr>
        <p:grpSpPr>
          <a:xfrm>
            <a:off x="-313135" y="0"/>
            <a:ext cx="9438086" cy="5139929"/>
            <a:chOff x="-417513" y="0"/>
            <a:chExt cx="12584115" cy="6853238"/>
          </a:xfrm>
        </p:grpSpPr>
        <p:sp>
          <p:nvSpPr>
            <p:cNvPr id="330" name="Google Shape;330;p44"/>
            <p:cNvSpPr/>
            <p:nvPr/>
          </p:nvSpPr>
          <p:spPr>
            <a:xfrm>
              <a:off x="1306513" y="0"/>
              <a:ext cx="3862388" cy="6843712"/>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1" name="Google Shape;331;p44"/>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2" name="Google Shape;332;p44"/>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3" name="Google Shape;333;p44"/>
            <p:cNvSpPr/>
            <p:nvPr/>
          </p:nvSpPr>
          <p:spPr>
            <a:xfrm>
              <a:off x="1120775" y="0"/>
              <a:ext cx="3676651" cy="6843712"/>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4" name="Google Shape;334;p44"/>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5" name="Google Shape;335;p44"/>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6" name="Google Shape;336;p44"/>
            <p:cNvSpPr/>
            <p:nvPr/>
          </p:nvSpPr>
          <p:spPr>
            <a:xfrm>
              <a:off x="1001713" y="0"/>
              <a:ext cx="3621089" cy="6843712"/>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7" name="Google Shape;337;p44"/>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8" name="Google Shape;338;p44"/>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9" name="Google Shape;339;p44"/>
            <p:cNvSpPr/>
            <p:nvPr/>
          </p:nvSpPr>
          <p:spPr>
            <a:xfrm>
              <a:off x="1001713" y="0"/>
              <a:ext cx="3244849" cy="6843712"/>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0" name="Google Shape;340;p44"/>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1" name="Google Shape;341;p44"/>
            <p:cNvSpPr/>
            <p:nvPr/>
          </p:nvSpPr>
          <p:spPr>
            <a:xfrm>
              <a:off x="889000" y="0"/>
              <a:ext cx="3230563" cy="6843712"/>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2" name="Google Shape;342;p44"/>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3" name="Google Shape;343;p44"/>
            <p:cNvSpPr/>
            <p:nvPr/>
          </p:nvSpPr>
          <p:spPr>
            <a:xfrm>
              <a:off x="484188" y="0"/>
              <a:ext cx="3421064" cy="6843712"/>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4" name="Google Shape;344;p44"/>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5" name="Google Shape;345;p44"/>
            <p:cNvSpPr/>
            <p:nvPr/>
          </p:nvSpPr>
          <p:spPr>
            <a:xfrm>
              <a:off x="598488" y="0"/>
              <a:ext cx="2717799" cy="6843712"/>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6" name="Google Shape;346;p44"/>
            <p:cNvSpPr/>
            <p:nvPr/>
          </p:nvSpPr>
          <p:spPr>
            <a:xfrm>
              <a:off x="261938" y="0"/>
              <a:ext cx="2944812" cy="6843712"/>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7" name="Google Shape;347;p44"/>
            <p:cNvSpPr/>
            <p:nvPr/>
          </p:nvSpPr>
          <p:spPr>
            <a:xfrm>
              <a:off x="-417513" y="0"/>
              <a:ext cx="2403475" cy="6843712"/>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8" name="Google Shape;348;p44"/>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9" name="Google Shape;349;p44"/>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0" name="Google Shape;350;p44"/>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51" name="Google Shape;351;p44"/>
          <p:cNvGrpSpPr/>
          <p:nvPr/>
        </p:nvGrpSpPr>
        <p:grpSpPr>
          <a:xfrm>
            <a:off x="600108" y="1274692"/>
            <a:ext cx="2755944" cy="2602816"/>
            <a:chOff x="697883" y="1816768"/>
            <a:chExt cx="3674592" cy="3470421"/>
          </a:xfrm>
        </p:grpSpPr>
        <p:sp>
          <p:nvSpPr>
            <p:cNvPr id="352" name="Google Shape;352;p44"/>
            <p:cNvSpPr/>
            <p:nvPr/>
          </p:nvSpPr>
          <p:spPr>
            <a:xfrm>
              <a:off x="697883" y="1816768"/>
              <a:ext cx="3674400" cy="5028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3" name="Google Shape;353;p44"/>
            <p:cNvSpPr/>
            <p:nvPr/>
          </p:nvSpPr>
          <p:spPr>
            <a:xfrm rot="10800000">
              <a:off x="2380312" y="5014789"/>
              <a:ext cx="315900" cy="272400"/>
            </a:xfrm>
            <a:prstGeom prst="triangle">
              <a:avLst>
                <a:gd name="adj" fmla="val 50000"/>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4" name="Google Shape;354;p44"/>
            <p:cNvSpPr/>
            <p:nvPr/>
          </p:nvSpPr>
          <p:spPr>
            <a:xfrm>
              <a:off x="704075" y="2392840"/>
              <a:ext cx="3668400" cy="26244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355" name="Google Shape;355;p44"/>
          <p:cNvSpPr txBox="1">
            <a:spLocks noGrp="1"/>
          </p:cNvSpPr>
          <p:nvPr>
            <p:ph type="title"/>
          </p:nvPr>
        </p:nvSpPr>
        <p:spPr>
          <a:xfrm>
            <a:off x="666751" y="1772936"/>
            <a:ext cx="2625600" cy="1845600"/>
          </a:xfrm>
          <a:prstGeom prst="rect">
            <a:avLst/>
          </a:prstGeom>
          <a:noFill/>
          <a:ln>
            <a:noFill/>
          </a:ln>
        </p:spPr>
        <p:txBody>
          <a:bodyPr spcFirstLastPara="1" wrap="square" lIns="68575" tIns="68575" rIns="68575" bIns="68575" anchor="ctr" anchorCtr="0">
            <a:noAutofit/>
          </a:bodyPr>
          <a:lstStyle>
            <a:lvl1pPr marR="0" lvl="0" algn="ctr" rtl="0">
              <a:lnSpc>
                <a:spcPct val="85000"/>
              </a:lnSpc>
              <a:spcBef>
                <a:spcPts val="0"/>
              </a:spcBef>
              <a:spcAft>
                <a:spcPts val="0"/>
              </a:spcAft>
              <a:buClr>
                <a:srgbClr val="FFFEFF"/>
              </a:buClr>
              <a:buSzPts val="3000"/>
              <a:buFont typeface="Calibri"/>
              <a:buNone/>
              <a:defRPr sz="3000" b="0" i="0" u="none" strike="noStrike" cap="none">
                <a:solidFill>
                  <a:srgbClr val="FFFE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56" name="Google Shape;356;p44"/>
          <p:cNvSpPr txBox="1">
            <a:spLocks noGrp="1"/>
          </p:cNvSpPr>
          <p:nvPr>
            <p:ph type="body" idx="1"/>
          </p:nvPr>
        </p:nvSpPr>
        <p:spPr>
          <a:xfrm>
            <a:off x="3843853" y="602389"/>
            <a:ext cx="4698900" cy="514500"/>
          </a:xfrm>
          <a:prstGeom prst="rect">
            <a:avLst/>
          </a:prstGeom>
          <a:noFill/>
          <a:ln>
            <a:noFill/>
          </a:ln>
        </p:spPr>
        <p:txBody>
          <a:bodyPr spcFirstLastPara="1" wrap="square" lIns="68575" tIns="68575" rIns="68575" bIns="68575" anchor="ctr" anchorCtr="0">
            <a:noAutofit/>
          </a:bodyPr>
          <a:lstStyle>
            <a:lvl1pPr marL="457200" marR="0" lvl="0" indent="-228600" algn="l" rtl="0">
              <a:lnSpc>
                <a:spcPct val="100000"/>
              </a:lnSpc>
              <a:spcBef>
                <a:spcPts val="800"/>
              </a:spcBef>
              <a:spcAft>
                <a:spcPts val="0"/>
              </a:spcAft>
              <a:buClr>
                <a:schemeClr val="accent1"/>
              </a:buClr>
              <a:buSzPts val="1800"/>
              <a:buFont typeface="Noto Sans Symbols"/>
              <a:buNone/>
              <a:defRPr sz="1700" b="0" i="0" u="none" strike="noStrike" cap="none">
                <a:solidFill>
                  <a:schemeClr val="accent1"/>
                </a:solidFill>
                <a:latin typeface="Rockwell"/>
                <a:ea typeface="Rockwell"/>
                <a:cs typeface="Rockwell"/>
                <a:sym typeface="Rockwell"/>
              </a:defRPr>
            </a:lvl1pPr>
            <a:lvl2pPr marL="914400" marR="0" lvl="1" indent="-228600" algn="l" rtl="0">
              <a:lnSpc>
                <a:spcPct val="120000"/>
              </a:lnSpc>
              <a:spcBef>
                <a:spcPts val="400"/>
              </a:spcBef>
              <a:spcAft>
                <a:spcPts val="0"/>
              </a:spcAft>
              <a:buClr>
                <a:schemeClr val="accent1"/>
              </a:buClr>
              <a:buSzPts val="1700"/>
              <a:buFont typeface="Noto Sans Symbols"/>
              <a:buNone/>
              <a:defRPr sz="1500" b="1" i="0" u="none" strike="noStrike" cap="none">
                <a:solidFill>
                  <a:schemeClr val="dk1"/>
                </a:solidFill>
                <a:latin typeface="Rockwell"/>
                <a:ea typeface="Rockwell"/>
                <a:cs typeface="Rockwell"/>
                <a:sym typeface="Rockwell"/>
              </a:defRPr>
            </a:lvl2pPr>
            <a:lvl3pPr marL="1371600" marR="0" lvl="2" indent="-228600" algn="l" rtl="0">
              <a:lnSpc>
                <a:spcPct val="120000"/>
              </a:lnSpc>
              <a:spcBef>
                <a:spcPts val="400"/>
              </a:spcBef>
              <a:spcAft>
                <a:spcPts val="0"/>
              </a:spcAft>
              <a:buClr>
                <a:schemeClr val="accent1"/>
              </a:buClr>
              <a:buSzPts val="1500"/>
              <a:buFont typeface="Noto Sans Symbols"/>
              <a:buNone/>
              <a:defRPr sz="1400" b="1" i="0" u="none" strike="noStrike" cap="none">
                <a:solidFill>
                  <a:schemeClr val="dk1"/>
                </a:solidFill>
                <a:latin typeface="Rockwell"/>
                <a:ea typeface="Rockwell"/>
                <a:cs typeface="Rockwell"/>
                <a:sym typeface="Rockwell"/>
              </a:defRPr>
            </a:lvl3pPr>
            <a:lvl4pPr marL="1828800" marR="0" lvl="3" indent="-228600" algn="l" rtl="0">
              <a:lnSpc>
                <a:spcPct val="120000"/>
              </a:lnSpc>
              <a:spcBef>
                <a:spcPts val="400"/>
              </a:spcBef>
              <a:spcAft>
                <a:spcPts val="0"/>
              </a:spcAft>
              <a:buClr>
                <a:schemeClr val="accent1"/>
              </a:buClr>
              <a:buSzPts val="1300"/>
              <a:buFont typeface="Noto Sans Symbols"/>
              <a:buNone/>
              <a:defRPr sz="1200" b="1" i="0" u="none" strike="noStrike" cap="none">
                <a:solidFill>
                  <a:schemeClr val="dk1"/>
                </a:solidFill>
                <a:latin typeface="Rockwell"/>
                <a:ea typeface="Rockwell"/>
                <a:cs typeface="Rockwell"/>
                <a:sym typeface="Rockwell"/>
              </a:defRPr>
            </a:lvl4pPr>
            <a:lvl5pPr marL="2286000" marR="0" lvl="4" indent="-228600" algn="l" rtl="0">
              <a:lnSpc>
                <a:spcPct val="120000"/>
              </a:lnSpc>
              <a:spcBef>
                <a:spcPts val="400"/>
              </a:spcBef>
              <a:spcAft>
                <a:spcPts val="0"/>
              </a:spcAft>
              <a:buClr>
                <a:schemeClr val="accent1"/>
              </a:buClr>
              <a:buSzPts val="1300"/>
              <a:buFont typeface="Noto Sans Symbols"/>
              <a:buNone/>
              <a:defRPr sz="1200" b="1" i="0" u="none" strike="noStrike" cap="none">
                <a:solidFill>
                  <a:schemeClr val="dk1"/>
                </a:solidFill>
                <a:latin typeface="Rockwell"/>
                <a:ea typeface="Rockwell"/>
                <a:cs typeface="Rockwell"/>
                <a:sym typeface="Rockwell"/>
              </a:defRPr>
            </a:lvl5pPr>
            <a:lvl6pPr marL="2743200" marR="0" lvl="5" indent="-228600" algn="l" rtl="0">
              <a:lnSpc>
                <a:spcPct val="120000"/>
              </a:lnSpc>
              <a:spcBef>
                <a:spcPts val="400"/>
              </a:spcBef>
              <a:spcAft>
                <a:spcPts val="0"/>
              </a:spcAft>
              <a:buClr>
                <a:schemeClr val="accent1"/>
              </a:buClr>
              <a:buSzPts val="1300"/>
              <a:buFont typeface="Noto Sans Symbols"/>
              <a:buNone/>
              <a:defRPr sz="1200" b="1" i="0" u="none" strike="noStrike" cap="none">
                <a:solidFill>
                  <a:schemeClr val="dk1"/>
                </a:solidFill>
                <a:latin typeface="Rockwell"/>
                <a:ea typeface="Rockwell"/>
                <a:cs typeface="Rockwell"/>
                <a:sym typeface="Rockwell"/>
              </a:defRPr>
            </a:lvl6pPr>
            <a:lvl7pPr marL="3200400" marR="0" lvl="6" indent="-228600" algn="l" rtl="0">
              <a:lnSpc>
                <a:spcPct val="120000"/>
              </a:lnSpc>
              <a:spcBef>
                <a:spcPts val="400"/>
              </a:spcBef>
              <a:spcAft>
                <a:spcPts val="0"/>
              </a:spcAft>
              <a:buClr>
                <a:schemeClr val="accent1"/>
              </a:buClr>
              <a:buSzPts val="1300"/>
              <a:buFont typeface="Noto Sans Symbols"/>
              <a:buNone/>
              <a:defRPr sz="1200" b="1" i="0" u="none" strike="noStrike" cap="none">
                <a:solidFill>
                  <a:schemeClr val="dk1"/>
                </a:solidFill>
                <a:latin typeface="Rockwell"/>
                <a:ea typeface="Rockwell"/>
                <a:cs typeface="Rockwell"/>
                <a:sym typeface="Rockwell"/>
              </a:defRPr>
            </a:lvl7pPr>
            <a:lvl8pPr marL="3657600" marR="0" lvl="7" indent="-228600" algn="l" rtl="0">
              <a:lnSpc>
                <a:spcPct val="120000"/>
              </a:lnSpc>
              <a:spcBef>
                <a:spcPts val="400"/>
              </a:spcBef>
              <a:spcAft>
                <a:spcPts val="0"/>
              </a:spcAft>
              <a:buClr>
                <a:schemeClr val="accent1"/>
              </a:buClr>
              <a:buSzPts val="1300"/>
              <a:buFont typeface="Noto Sans Symbols"/>
              <a:buNone/>
              <a:defRPr sz="1200" b="1" i="0" u="none" strike="noStrike" cap="none">
                <a:solidFill>
                  <a:schemeClr val="dk1"/>
                </a:solidFill>
                <a:latin typeface="Rockwell"/>
                <a:ea typeface="Rockwell"/>
                <a:cs typeface="Rockwell"/>
                <a:sym typeface="Rockwell"/>
              </a:defRPr>
            </a:lvl8pPr>
            <a:lvl9pPr marL="4114800" marR="0" lvl="8" indent="-228600" algn="l" rtl="0">
              <a:lnSpc>
                <a:spcPct val="120000"/>
              </a:lnSpc>
              <a:spcBef>
                <a:spcPts val="400"/>
              </a:spcBef>
              <a:spcAft>
                <a:spcPts val="0"/>
              </a:spcAft>
              <a:buClr>
                <a:schemeClr val="accent1"/>
              </a:buClr>
              <a:buSzPts val="1300"/>
              <a:buFont typeface="Noto Sans Symbols"/>
              <a:buNone/>
              <a:defRPr sz="1200" b="1" i="0" u="none" strike="noStrike" cap="none">
                <a:solidFill>
                  <a:schemeClr val="dk1"/>
                </a:solidFill>
                <a:latin typeface="Rockwell"/>
                <a:ea typeface="Rockwell"/>
                <a:cs typeface="Rockwell"/>
                <a:sym typeface="Rockwell"/>
              </a:defRPr>
            </a:lvl9pPr>
          </a:lstStyle>
          <a:p>
            <a:endParaRPr/>
          </a:p>
        </p:txBody>
      </p:sp>
      <p:sp>
        <p:nvSpPr>
          <p:cNvPr id="357" name="Google Shape;357;p44"/>
          <p:cNvSpPr txBox="1">
            <a:spLocks noGrp="1"/>
          </p:cNvSpPr>
          <p:nvPr>
            <p:ph type="body" idx="2"/>
          </p:nvPr>
        </p:nvSpPr>
        <p:spPr>
          <a:xfrm>
            <a:off x="3843979" y="1116739"/>
            <a:ext cx="4698300" cy="12726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120000"/>
              </a:lnSpc>
              <a:spcBef>
                <a:spcPts val="800"/>
              </a:spcBef>
              <a:spcAft>
                <a:spcPts val="0"/>
              </a:spcAft>
              <a:buClr>
                <a:schemeClr val="accent1"/>
              </a:buClr>
              <a:buSzPts val="1500"/>
              <a:buFont typeface="Noto Sans Symbols"/>
              <a:buChar char="▪"/>
              <a:defRPr sz="1400" b="0" i="0" u="none" strike="noStrike" cap="none">
                <a:solidFill>
                  <a:schemeClr val="dk1"/>
                </a:solidFill>
                <a:latin typeface="Rockwell"/>
                <a:ea typeface="Rockwell"/>
                <a:cs typeface="Rockwell"/>
                <a:sym typeface="Rockwell"/>
              </a:defRPr>
            </a:lvl1pPr>
            <a:lvl2pPr marL="914400" marR="0" lvl="1" indent="-311150" algn="l" rtl="0">
              <a:lnSpc>
                <a:spcPct val="120000"/>
              </a:lnSpc>
              <a:spcBef>
                <a:spcPts val="400"/>
              </a:spcBef>
              <a:spcAft>
                <a:spcPts val="0"/>
              </a:spcAft>
              <a:buClr>
                <a:schemeClr val="accent1"/>
              </a:buClr>
              <a:buSzPts val="1300"/>
              <a:buFont typeface="Noto Sans Symbols"/>
              <a:buChar char="▪"/>
              <a:defRPr sz="1200" b="0" i="0" u="none" strike="noStrike" cap="none">
                <a:solidFill>
                  <a:schemeClr val="dk1"/>
                </a:solidFill>
                <a:latin typeface="Rockwell"/>
                <a:ea typeface="Rockwell"/>
                <a:cs typeface="Rockwell"/>
                <a:sym typeface="Rockwell"/>
              </a:defRPr>
            </a:lvl2pPr>
            <a:lvl3pPr marL="1371600" marR="0" lvl="2" indent="-304800" algn="l" rtl="0">
              <a:lnSpc>
                <a:spcPct val="120000"/>
              </a:lnSpc>
              <a:spcBef>
                <a:spcPts val="400"/>
              </a:spcBef>
              <a:spcAft>
                <a:spcPts val="0"/>
              </a:spcAft>
              <a:buClr>
                <a:schemeClr val="accent1"/>
              </a:buClr>
              <a:buSzPts val="1200"/>
              <a:buFont typeface="Noto Sans Symbols"/>
              <a:buChar char="▪"/>
              <a:defRPr sz="1100" b="0" i="0" u="none" strike="noStrike" cap="none">
                <a:solidFill>
                  <a:schemeClr val="dk1"/>
                </a:solidFill>
                <a:latin typeface="Rockwell"/>
                <a:ea typeface="Rockwell"/>
                <a:cs typeface="Rockwell"/>
                <a:sym typeface="Rockwell"/>
              </a:defRPr>
            </a:lvl3pPr>
            <a:lvl4pPr marL="1828800" marR="0" lvl="3"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4pPr>
            <a:lvl5pPr marL="2286000" marR="0" lvl="4"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5pPr>
            <a:lvl6pPr marL="2743200" marR="0" lvl="5"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6pPr>
            <a:lvl7pPr marL="3200400" marR="0" lvl="6"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7pPr>
            <a:lvl8pPr marL="3657600" marR="0" lvl="7"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8pPr>
            <a:lvl9pPr marL="4114800" marR="0" lvl="8"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9pPr>
          </a:lstStyle>
          <a:p>
            <a:endParaRPr/>
          </a:p>
        </p:txBody>
      </p:sp>
      <p:sp>
        <p:nvSpPr>
          <p:cNvPr id="358" name="Google Shape;358;p44"/>
          <p:cNvSpPr txBox="1">
            <a:spLocks noGrp="1"/>
          </p:cNvSpPr>
          <p:nvPr>
            <p:ph type="body" idx="3"/>
          </p:nvPr>
        </p:nvSpPr>
        <p:spPr>
          <a:xfrm>
            <a:off x="3838990" y="2749415"/>
            <a:ext cx="4698300" cy="514500"/>
          </a:xfrm>
          <a:prstGeom prst="rect">
            <a:avLst/>
          </a:prstGeom>
          <a:noFill/>
          <a:ln>
            <a:noFill/>
          </a:ln>
        </p:spPr>
        <p:txBody>
          <a:bodyPr spcFirstLastPara="1" wrap="square" lIns="68575" tIns="68575" rIns="68575" bIns="68575" anchor="ctr" anchorCtr="0">
            <a:noAutofit/>
          </a:bodyPr>
          <a:lstStyle>
            <a:lvl1pPr marL="457200" marR="0" lvl="0" indent="-228600" algn="l" rtl="0">
              <a:lnSpc>
                <a:spcPct val="100000"/>
              </a:lnSpc>
              <a:spcBef>
                <a:spcPts val="800"/>
              </a:spcBef>
              <a:spcAft>
                <a:spcPts val="0"/>
              </a:spcAft>
              <a:buClr>
                <a:schemeClr val="accent1"/>
              </a:buClr>
              <a:buSzPts val="1800"/>
              <a:buFont typeface="Noto Sans Symbols"/>
              <a:buNone/>
              <a:defRPr sz="1700" b="0" i="0" u="none" strike="noStrike" cap="none">
                <a:solidFill>
                  <a:schemeClr val="accent1"/>
                </a:solidFill>
                <a:latin typeface="Rockwell"/>
                <a:ea typeface="Rockwell"/>
                <a:cs typeface="Rockwell"/>
                <a:sym typeface="Rockwell"/>
              </a:defRPr>
            </a:lvl1pPr>
            <a:lvl2pPr marL="914400" marR="0" lvl="1" indent="-228600" algn="l" rtl="0">
              <a:lnSpc>
                <a:spcPct val="120000"/>
              </a:lnSpc>
              <a:spcBef>
                <a:spcPts val="400"/>
              </a:spcBef>
              <a:spcAft>
                <a:spcPts val="0"/>
              </a:spcAft>
              <a:buClr>
                <a:schemeClr val="accent1"/>
              </a:buClr>
              <a:buSzPts val="1700"/>
              <a:buFont typeface="Noto Sans Symbols"/>
              <a:buNone/>
              <a:defRPr sz="1500" b="1" i="0" u="none" strike="noStrike" cap="none">
                <a:solidFill>
                  <a:schemeClr val="dk1"/>
                </a:solidFill>
                <a:latin typeface="Rockwell"/>
                <a:ea typeface="Rockwell"/>
                <a:cs typeface="Rockwell"/>
                <a:sym typeface="Rockwell"/>
              </a:defRPr>
            </a:lvl2pPr>
            <a:lvl3pPr marL="1371600" marR="0" lvl="2" indent="-228600" algn="l" rtl="0">
              <a:lnSpc>
                <a:spcPct val="120000"/>
              </a:lnSpc>
              <a:spcBef>
                <a:spcPts val="400"/>
              </a:spcBef>
              <a:spcAft>
                <a:spcPts val="0"/>
              </a:spcAft>
              <a:buClr>
                <a:schemeClr val="accent1"/>
              </a:buClr>
              <a:buSzPts val="1500"/>
              <a:buFont typeface="Noto Sans Symbols"/>
              <a:buNone/>
              <a:defRPr sz="1400" b="1" i="0" u="none" strike="noStrike" cap="none">
                <a:solidFill>
                  <a:schemeClr val="dk1"/>
                </a:solidFill>
                <a:latin typeface="Rockwell"/>
                <a:ea typeface="Rockwell"/>
                <a:cs typeface="Rockwell"/>
                <a:sym typeface="Rockwell"/>
              </a:defRPr>
            </a:lvl3pPr>
            <a:lvl4pPr marL="1828800" marR="0" lvl="3" indent="-228600" algn="l" rtl="0">
              <a:lnSpc>
                <a:spcPct val="120000"/>
              </a:lnSpc>
              <a:spcBef>
                <a:spcPts val="400"/>
              </a:spcBef>
              <a:spcAft>
                <a:spcPts val="0"/>
              </a:spcAft>
              <a:buClr>
                <a:schemeClr val="accent1"/>
              </a:buClr>
              <a:buSzPts val="1300"/>
              <a:buFont typeface="Noto Sans Symbols"/>
              <a:buNone/>
              <a:defRPr sz="1200" b="1" i="0" u="none" strike="noStrike" cap="none">
                <a:solidFill>
                  <a:schemeClr val="dk1"/>
                </a:solidFill>
                <a:latin typeface="Rockwell"/>
                <a:ea typeface="Rockwell"/>
                <a:cs typeface="Rockwell"/>
                <a:sym typeface="Rockwell"/>
              </a:defRPr>
            </a:lvl4pPr>
            <a:lvl5pPr marL="2286000" marR="0" lvl="4" indent="-228600" algn="l" rtl="0">
              <a:lnSpc>
                <a:spcPct val="120000"/>
              </a:lnSpc>
              <a:spcBef>
                <a:spcPts val="400"/>
              </a:spcBef>
              <a:spcAft>
                <a:spcPts val="0"/>
              </a:spcAft>
              <a:buClr>
                <a:schemeClr val="accent1"/>
              </a:buClr>
              <a:buSzPts val="1300"/>
              <a:buFont typeface="Noto Sans Symbols"/>
              <a:buNone/>
              <a:defRPr sz="1200" b="1" i="0" u="none" strike="noStrike" cap="none">
                <a:solidFill>
                  <a:schemeClr val="dk1"/>
                </a:solidFill>
                <a:latin typeface="Rockwell"/>
                <a:ea typeface="Rockwell"/>
                <a:cs typeface="Rockwell"/>
                <a:sym typeface="Rockwell"/>
              </a:defRPr>
            </a:lvl5pPr>
            <a:lvl6pPr marL="2743200" marR="0" lvl="5" indent="-228600" algn="l" rtl="0">
              <a:lnSpc>
                <a:spcPct val="120000"/>
              </a:lnSpc>
              <a:spcBef>
                <a:spcPts val="400"/>
              </a:spcBef>
              <a:spcAft>
                <a:spcPts val="0"/>
              </a:spcAft>
              <a:buClr>
                <a:schemeClr val="accent1"/>
              </a:buClr>
              <a:buSzPts val="1300"/>
              <a:buFont typeface="Noto Sans Symbols"/>
              <a:buNone/>
              <a:defRPr sz="1200" b="1" i="0" u="none" strike="noStrike" cap="none">
                <a:solidFill>
                  <a:schemeClr val="dk1"/>
                </a:solidFill>
                <a:latin typeface="Rockwell"/>
                <a:ea typeface="Rockwell"/>
                <a:cs typeface="Rockwell"/>
                <a:sym typeface="Rockwell"/>
              </a:defRPr>
            </a:lvl6pPr>
            <a:lvl7pPr marL="3200400" marR="0" lvl="6" indent="-228600" algn="l" rtl="0">
              <a:lnSpc>
                <a:spcPct val="120000"/>
              </a:lnSpc>
              <a:spcBef>
                <a:spcPts val="400"/>
              </a:spcBef>
              <a:spcAft>
                <a:spcPts val="0"/>
              </a:spcAft>
              <a:buClr>
                <a:schemeClr val="accent1"/>
              </a:buClr>
              <a:buSzPts val="1300"/>
              <a:buFont typeface="Noto Sans Symbols"/>
              <a:buNone/>
              <a:defRPr sz="1200" b="1" i="0" u="none" strike="noStrike" cap="none">
                <a:solidFill>
                  <a:schemeClr val="dk1"/>
                </a:solidFill>
                <a:latin typeface="Rockwell"/>
                <a:ea typeface="Rockwell"/>
                <a:cs typeface="Rockwell"/>
                <a:sym typeface="Rockwell"/>
              </a:defRPr>
            </a:lvl7pPr>
            <a:lvl8pPr marL="3657600" marR="0" lvl="7" indent="-228600" algn="l" rtl="0">
              <a:lnSpc>
                <a:spcPct val="120000"/>
              </a:lnSpc>
              <a:spcBef>
                <a:spcPts val="400"/>
              </a:spcBef>
              <a:spcAft>
                <a:spcPts val="0"/>
              </a:spcAft>
              <a:buClr>
                <a:schemeClr val="accent1"/>
              </a:buClr>
              <a:buSzPts val="1300"/>
              <a:buFont typeface="Noto Sans Symbols"/>
              <a:buNone/>
              <a:defRPr sz="1200" b="1" i="0" u="none" strike="noStrike" cap="none">
                <a:solidFill>
                  <a:schemeClr val="dk1"/>
                </a:solidFill>
                <a:latin typeface="Rockwell"/>
                <a:ea typeface="Rockwell"/>
                <a:cs typeface="Rockwell"/>
                <a:sym typeface="Rockwell"/>
              </a:defRPr>
            </a:lvl8pPr>
            <a:lvl9pPr marL="4114800" marR="0" lvl="8" indent="-228600" algn="l" rtl="0">
              <a:lnSpc>
                <a:spcPct val="120000"/>
              </a:lnSpc>
              <a:spcBef>
                <a:spcPts val="400"/>
              </a:spcBef>
              <a:spcAft>
                <a:spcPts val="0"/>
              </a:spcAft>
              <a:buClr>
                <a:schemeClr val="accent1"/>
              </a:buClr>
              <a:buSzPts val="1300"/>
              <a:buFont typeface="Noto Sans Symbols"/>
              <a:buNone/>
              <a:defRPr sz="1200" b="1" i="0" u="none" strike="noStrike" cap="none">
                <a:solidFill>
                  <a:schemeClr val="dk1"/>
                </a:solidFill>
                <a:latin typeface="Rockwell"/>
                <a:ea typeface="Rockwell"/>
                <a:cs typeface="Rockwell"/>
                <a:sym typeface="Rockwell"/>
              </a:defRPr>
            </a:lvl9pPr>
          </a:lstStyle>
          <a:p>
            <a:endParaRPr/>
          </a:p>
        </p:txBody>
      </p:sp>
      <p:sp>
        <p:nvSpPr>
          <p:cNvPr id="359" name="Google Shape;359;p44"/>
          <p:cNvSpPr txBox="1">
            <a:spLocks noGrp="1"/>
          </p:cNvSpPr>
          <p:nvPr>
            <p:ph type="body" idx="4"/>
          </p:nvPr>
        </p:nvSpPr>
        <p:spPr>
          <a:xfrm>
            <a:off x="3838835" y="3263765"/>
            <a:ext cx="4699200" cy="12780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120000"/>
              </a:lnSpc>
              <a:spcBef>
                <a:spcPts val="800"/>
              </a:spcBef>
              <a:spcAft>
                <a:spcPts val="0"/>
              </a:spcAft>
              <a:buClr>
                <a:schemeClr val="accent1"/>
              </a:buClr>
              <a:buSzPts val="1500"/>
              <a:buFont typeface="Noto Sans Symbols"/>
              <a:buChar char="▪"/>
              <a:defRPr sz="1400" b="0" i="0" u="none" strike="noStrike" cap="none">
                <a:solidFill>
                  <a:schemeClr val="dk1"/>
                </a:solidFill>
                <a:latin typeface="Rockwell"/>
                <a:ea typeface="Rockwell"/>
                <a:cs typeface="Rockwell"/>
                <a:sym typeface="Rockwell"/>
              </a:defRPr>
            </a:lvl1pPr>
            <a:lvl2pPr marL="914400" marR="0" lvl="1" indent="-311150" algn="l" rtl="0">
              <a:lnSpc>
                <a:spcPct val="120000"/>
              </a:lnSpc>
              <a:spcBef>
                <a:spcPts val="400"/>
              </a:spcBef>
              <a:spcAft>
                <a:spcPts val="0"/>
              </a:spcAft>
              <a:buClr>
                <a:schemeClr val="accent1"/>
              </a:buClr>
              <a:buSzPts val="1300"/>
              <a:buFont typeface="Noto Sans Symbols"/>
              <a:buChar char="▪"/>
              <a:defRPr sz="1200" b="0" i="0" u="none" strike="noStrike" cap="none">
                <a:solidFill>
                  <a:schemeClr val="dk1"/>
                </a:solidFill>
                <a:latin typeface="Rockwell"/>
                <a:ea typeface="Rockwell"/>
                <a:cs typeface="Rockwell"/>
                <a:sym typeface="Rockwell"/>
              </a:defRPr>
            </a:lvl2pPr>
            <a:lvl3pPr marL="1371600" marR="0" lvl="2" indent="-304800" algn="l" rtl="0">
              <a:lnSpc>
                <a:spcPct val="120000"/>
              </a:lnSpc>
              <a:spcBef>
                <a:spcPts val="400"/>
              </a:spcBef>
              <a:spcAft>
                <a:spcPts val="0"/>
              </a:spcAft>
              <a:buClr>
                <a:schemeClr val="accent1"/>
              </a:buClr>
              <a:buSzPts val="1200"/>
              <a:buFont typeface="Noto Sans Symbols"/>
              <a:buChar char="▪"/>
              <a:defRPr sz="1100" b="0" i="0" u="none" strike="noStrike" cap="none">
                <a:solidFill>
                  <a:schemeClr val="dk1"/>
                </a:solidFill>
                <a:latin typeface="Rockwell"/>
                <a:ea typeface="Rockwell"/>
                <a:cs typeface="Rockwell"/>
                <a:sym typeface="Rockwell"/>
              </a:defRPr>
            </a:lvl3pPr>
            <a:lvl4pPr marL="1828800" marR="0" lvl="3"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4pPr>
            <a:lvl5pPr marL="2286000" marR="0" lvl="4"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5pPr>
            <a:lvl6pPr marL="2743200" marR="0" lvl="5"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6pPr>
            <a:lvl7pPr marL="3200400" marR="0" lvl="6"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7pPr>
            <a:lvl8pPr marL="3657600" marR="0" lvl="7"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8pPr>
            <a:lvl9pPr marL="4114800" marR="0" lvl="8"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9pPr>
          </a:lstStyle>
          <a:p>
            <a:endParaRPr/>
          </a:p>
        </p:txBody>
      </p:sp>
      <p:sp>
        <p:nvSpPr>
          <p:cNvPr id="360" name="Google Shape;360;p44"/>
          <p:cNvSpPr txBox="1">
            <a:spLocks noGrp="1"/>
          </p:cNvSpPr>
          <p:nvPr>
            <p:ph type="dt" idx="10"/>
          </p:nvPr>
        </p:nvSpPr>
        <p:spPr>
          <a:xfrm>
            <a:off x="603504" y="240030"/>
            <a:ext cx="2743200" cy="2400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361" name="Google Shape;361;p44"/>
          <p:cNvSpPr txBox="1">
            <a:spLocks noGrp="1"/>
          </p:cNvSpPr>
          <p:nvPr>
            <p:ph type="ftr" idx="11"/>
          </p:nvPr>
        </p:nvSpPr>
        <p:spPr>
          <a:xfrm>
            <a:off x="603504" y="4670298"/>
            <a:ext cx="7941600" cy="2400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362" name="Google Shape;362;p44"/>
          <p:cNvSpPr txBox="1">
            <a:spLocks noGrp="1"/>
          </p:cNvSpPr>
          <p:nvPr>
            <p:ph type="sldNum" idx="12"/>
          </p:nvPr>
        </p:nvSpPr>
        <p:spPr>
          <a:xfrm>
            <a:off x="7852410" y="240030"/>
            <a:ext cx="685800" cy="240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rgbClr val="888888"/>
                </a:solidFill>
                <a:latin typeface="Rockwell"/>
                <a:ea typeface="Rockwell"/>
                <a:cs typeface="Rockwell"/>
                <a:sym typeface="Rockwell"/>
              </a:defRPr>
            </a:lvl1pPr>
            <a:lvl2pPr marL="0" marR="0" lvl="1" indent="0" algn="r" rtl="0">
              <a:spcBef>
                <a:spcPts val="0"/>
              </a:spcBef>
              <a:buNone/>
              <a:defRPr sz="800">
                <a:solidFill>
                  <a:srgbClr val="888888"/>
                </a:solidFill>
                <a:latin typeface="Rockwell"/>
                <a:ea typeface="Rockwell"/>
                <a:cs typeface="Rockwell"/>
                <a:sym typeface="Rockwell"/>
              </a:defRPr>
            </a:lvl2pPr>
            <a:lvl3pPr marL="0" marR="0" lvl="2" indent="0" algn="r" rtl="0">
              <a:spcBef>
                <a:spcPts val="0"/>
              </a:spcBef>
              <a:buNone/>
              <a:defRPr sz="800">
                <a:solidFill>
                  <a:srgbClr val="888888"/>
                </a:solidFill>
                <a:latin typeface="Rockwell"/>
                <a:ea typeface="Rockwell"/>
                <a:cs typeface="Rockwell"/>
                <a:sym typeface="Rockwell"/>
              </a:defRPr>
            </a:lvl3pPr>
            <a:lvl4pPr marL="0" marR="0" lvl="3" indent="0" algn="r" rtl="0">
              <a:spcBef>
                <a:spcPts val="0"/>
              </a:spcBef>
              <a:buNone/>
              <a:defRPr sz="800">
                <a:solidFill>
                  <a:srgbClr val="888888"/>
                </a:solidFill>
                <a:latin typeface="Rockwell"/>
                <a:ea typeface="Rockwell"/>
                <a:cs typeface="Rockwell"/>
                <a:sym typeface="Rockwell"/>
              </a:defRPr>
            </a:lvl4pPr>
            <a:lvl5pPr marL="0" marR="0" lvl="4" indent="0" algn="r" rtl="0">
              <a:spcBef>
                <a:spcPts val="0"/>
              </a:spcBef>
              <a:buNone/>
              <a:defRPr sz="800">
                <a:solidFill>
                  <a:srgbClr val="888888"/>
                </a:solidFill>
                <a:latin typeface="Rockwell"/>
                <a:ea typeface="Rockwell"/>
                <a:cs typeface="Rockwell"/>
                <a:sym typeface="Rockwell"/>
              </a:defRPr>
            </a:lvl5pPr>
            <a:lvl6pPr marL="0" marR="0" lvl="5" indent="0" algn="r" rtl="0">
              <a:spcBef>
                <a:spcPts val="0"/>
              </a:spcBef>
              <a:buNone/>
              <a:defRPr sz="800">
                <a:solidFill>
                  <a:srgbClr val="888888"/>
                </a:solidFill>
                <a:latin typeface="Rockwell"/>
                <a:ea typeface="Rockwell"/>
                <a:cs typeface="Rockwell"/>
                <a:sym typeface="Rockwell"/>
              </a:defRPr>
            </a:lvl6pPr>
            <a:lvl7pPr marL="0" marR="0" lvl="6" indent="0" algn="r" rtl="0">
              <a:spcBef>
                <a:spcPts val="0"/>
              </a:spcBef>
              <a:buNone/>
              <a:defRPr sz="800">
                <a:solidFill>
                  <a:srgbClr val="888888"/>
                </a:solidFill>
                <a:latin typeface="Rockwell"/>
                <a:ea typeface="Rockwell"/>
                <a:cs typeface="Rockwell"/>
                <a:sym typeface="Rockwell"/>
              </a:defRPr>
            </a:lvl7pPr>
            <a:lvl8pPr marL="0" marR="0" lvl="7" indent="0" algn="r" rtl="0">
              <a:spcBef>
                <a:spcPts val="0"/>
              </a:spcBef>
              <a:buNone/>
              <a:defRPr sz="800">
                <a:solidFill>
                  <a:srgbClr val="888888"/>
                </a:solidFill>
                <a:latin typeface="Rockwell"/>
                <a:ea typeface="Rockwell"/>
                <a:cs typeface="Rockwell"/>
                <a:sym typeface="Rockwell"/>
              </a:defRPr>
            </a:lvl8pPr>
            <a:lvl9pPr marL="0" marR="0" lvl="8" indent="0" algn="r" rtl="0">
              <a:spcBef>
                <a:spcPts val="0"/>
              </a:spcBef>
              <a:buNone/>
              <a:defRPr sz="8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3"/>
        <p:cNvGrpSpPr/>
        <p:nvPr/>
      </p:nvGrpSpPr>
      <p:grpSpPr>
        <a:xfrm>
          <a:off x="0" y="0"/>
          <a:ext cx="0" cy="0"/>
          <a:chOff x="0" y="0"/>
          <a:chExt cx="0" cy="0"/>
        </a:xfrm>
      </p:grpSpPr>
      <p:grpSp>
        <p:nvGrpSpPr>
          <p:cNvPr id="364" name="Google Shape;364;p45"/>
          <p:cNvGrpSpPr/>
          <p:nvPr/>
        </p:nvGrpSpPr>
        <p:grpSpPr>
          <a:xfrm>
            <a:off x="-313135" y="0"/>
            <a:ext cx="9438086" cy="5139929"/>
            <a:chOff x="-417513" y="0"/>
            <a:chExt cx="12584115" cy="6853238"/>
          </a:xfrm>
        </p:grpSpPr>
        <p:sp>
          <p:nvSpPr>
            <p:cNvPr id="365" name="Google Shape;365;p45"/>
            <p:cNvSpPr/>
            <p:nvPr/>
          </p:nvSpPr>
          <p:spPr>
            <a:xfrm>
              <a:off x="1306513" y="0"/>
              <a:ext cx="3862388" cy="6843712"/>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6" name="Google Shape;366;p45"/>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7" name="Google Shape;367;p45"/>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8" name="Google Shape;368;p45"/>
            <p:cNvSpPr/>
            <p:nvPr/>
          </p:nvSpPr>
          <p:spPr>
            <a:xfrm>
              <a:off x="1120775" y="0"/>
              <a:ext cx="3676651" cy="6843712"/>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9" name="Google Shape;369;p45"/>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0" name="Google Shape;370;p45"/>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1" name="Google Shape;371;p45"/>
            <p:cNvSpPr/>
            <p:nvPr/>
          </p:nvSpPr>
          <p:spPr>
            <a:xfrm>
              <a:off x="1001713" y="0"/>
              <a:ext cx="3621089" cy="6843712"/>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2" name="Google Shape;372;p45"/>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3" name="Google Shape;373;p45"/>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4" name="Google Shape;374;p45"/>
            <p:cNvSpPr/>
            <p:nvPr/>
          </p:nvSpPr>
          <p:spPr>
            <a:xfrm>
              <a:off x="1001713" y="0"/>
              <a:ext cx="3244849" cy="6843712"/>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5" name="Google Shape;375;p45"/>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6" name="Google Shape;376;p45"/>
            <p:cNvSpPr/>
            <p:nvPr/>
          </p:nvSpPr>
          <p:spPr>
            <a:xfrm>
              <a:off x="889000" y="0"/>
              <a:ext cx="3230563" cy="6843712"/>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7" name="Google Shape;377;p45"/>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8" name="Google Shape;378;p45"/>
            <p:cNvSpPr/>
            <p:nvPr/>
          </p:nvSpPr>
          <p:spPr>
            <a:xfrm>
              <a:off x="484188" y="0"/>
              <a:ext cx="3421064" cy="6843712"/>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9" name="Google Shape;379;p45"/>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0" name="Google Shape;380;p45"/>
            <p:cNvSpPr/>
            <p:nvPr/>
          </p:nvSpPr>
          <p:spPr>
            <a:xfrm>
              <a:off x="598488" y="0"/>
              <a:ext cx="2717799" cy="6843712"/>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1" name="Google Shape;381;p45"/>
            <p:cNvSpPr/>
            <p:nvPr/>
          </p:nvSpPr>
          <p:spPr>
            <a:xfrm>
              <a:off x="261938" y="0"/>
              <a:ext cx="2944812" cy="6843712"/>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2" name="Google Shape;382;p45"/>
            <p:cNvSpPr/>
            <p:nvPr/>
          </p:nvSpPr>
          <p:spPr>
            <a:xfrm>
              <a:off x="-417513" y="0"/>
              <a:ext cx="2403475" cy="6843712"/>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3" name="Google Shape;383;p45"/>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4" name="Google Shape;384;p45"/>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5" name="Google Shape;385;p45"/>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386" name="Google Shape;386;p45"/>
          <p:cNvGrpSpPr/>
          <p:nvPr/>
        </p:nvGrpSpPr>
        <p:grpSpPr>
          <a:xfrm>
            <a:off x="600108" y="1274692"/>
            <a:ext cx="2755944" cy="2602816"/>
            <a:chOff x="697883" y="1816768"/>
            <a:chExt cx="3674592" cy="3470421"/>
          </a:xfrm>
        </p:grpSpPr>
        <p:sp>
          <p:nvSpPr>
            <p:cNvPr id="387" name="Google Shape;387;p45"/>
            <p:cNvSpPr/>
            <p:nvPr/>
          </p:nvSpPr>
          <p:spPr>
            <a:xfrm>
              <a:off x="697883" y="1816768"/>
              <a:ext cx="3674400" cy="5028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8" name="Google Shape;388;p45"/>
            <p:cNvSpPr/>
            <p:nvPr/>
          </p:nvSpPr>
          <p:spPr>
            <a:xfrm rot="10800000">
              <a:off x="2380312" y="5014789"/>
              <a:ext cx="315900" cy="272400"/>
            </a:xfrm>
            <a:prstGeom prst="triangle">
              <a:avLst>
                <a:gd name="adj" fmla="val 50000"/>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9" name="Google Shape;389;p45"/>
            <p:cNvSpPr/>
            <p:nvPr/>
          </p:nvSpPr>
          <p:spPr>
            <a:xfrm>
              <a:off x="704075" y="2392840"/>
              <a:ext cx="3668400" cy="26244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390" name="Google Shape;390;p45"/>
          <p:cNvSpPr txBox="1">
            <a:spLocks noGrp="1"/>
          </p:cNvSpPr>
          <p:nvPr>
            <p:ph type="title"/>
          </p:nvPr>
        </p:nvSpPr>
        <p:spPr>
          <a:xfrm>
            <a:off x="666474" y="1762444"/>
            <a:ext cx="2625900" cy="1842300"/>
          </a:xfrm>
          <a:prstGeom prst="rect">
            <a:avLst/>
          </a:prstGeom>
          <a:noFill/>
          <a:ln>
            <a:noFill/>
          </a:ln>
        </p:spPr>
        <p:txBody>
          <a:bodyPr spcFirstLastPara="1" wrap="square" lIns="68575" tIns="68575" rIns="68575" bIns="68575" anchor="ctr" anchorCtr="0">
            <a:noAutofit/>
          </a:bodyPr>
          <a:lstStyle>
            <a:lvl1pPr marR="0" lvl="0" algn="ctr" rtl="0">
              <a:lnSpc>
                <a:spcPct val="85000"/>
              </a:lnSpc>
              <a:spcBef>
                <a:spcPts val="0"/>
              </a:spcBef>
              <a:spcAft>
                <a:spcPts val="0"/>
              </a:spcAft>
              <a:buClr>
                <a:srgbClr val="FFFEFF"/>
              </a:buClr>
              <a:buSzPts val="3000"/>
              <a:buFont typeface="Calibri"/>
              <a:buNone/>
              <a:defRPr sz="3000" b="0" i="0" u="none" strike="noStrike" cap="none">
                <a:solidFill>
                  <a:srgbClr val="FFFE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91" name="Google Shape;391;p45"/>
          <p:cNvSpPr txBox="1">
            <a:spLocks noGrp="1"/>
          </p:cNvSpPr>
          <p:nvPr>
            <p:ph type="dt" idx="10"/>
          </p:nvPr>
        </p:nvSpPr>
        <p:spPr>
          <a:xfrm>
            <a:off x="603504" y="240030"/>
            <a:ext cx="2743200" cy="2400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392" name="Google Shape;392;p45"/>
          <p:cNvSpPr txBox="1">
            <a:spLocks noGrp="1"/>
          </p:cNvSpPr>
          <p:nvPr>
            <p:ph type="ftr" idx="11"/>
          </p:nvPr>
        </p:nvSpPr>
        <p:spPr>
          <a:xfrm>
            <a:off x="603504" y="4670298"/>
            <a:ext cx="7941600" cy="2400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393" name="Google Shape;393;p45"/>
          <p:cNvSpPr txBox="1">
            <a:spLocks noGrp="1"/>
          </p:cNvSpPr>
          <p:nvPr>
            <p:ph type="sldNum" idx="12"/>
          </p:nvPr>
        </p:nvSpPr>
        <p:spPr>
          <a:xfrm>
            <a:off x="7852410" y="240030"/>
            <a:ext cx="685800" cy="240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rgbClr val="888888"/>
                </a:solidFill>
                <a:latin typeface="Rockwell"/>
                <a:ea typeface="Rockwell"/>
                <a:cs typeface="Rockwell"/>
                <a:sym typeface="Rockwell"/>
              </a:defRPr>
            </a:lvl1pPr>
            <a:lvl2pPr marL="0" marR="0" lvl="1" indent="0" algn="r" rtl="0">
              <a:spcBef>
                <a:spcPts val="0"/>
              </a:spcBef>
              <a:buNone/>
              <a:defRPr sz="800">
                <a:solidFill>
                  <a:srgbClr val="888888"/>
                </a:solidFill>
                <a:latin typeface="Rockwell"/>
                <a:ea typeface="Rockwell"/>
                <a:cs typeface="Rockwell"/>
                <a:sym typeface="Rockwell"/>
              </a:defRPr>
            </a:lvl2pPr>
            <a:lvl3pPr marL="0" marR="0" lvl="2" indent="0" algn="r" rtl="0">
              <a:spcBef>
                <a:spcPts val="0"/>
              </a:spcBef>
              <a:buNone/>
              <a:defRPr sz="800">
                <a:solidFill>
                  <a:srgbClr val="888888"/>
                </a:solidFill>
                <a:latin typeface="Rockwell"/>
                <a:ea typeface="Rockwell"/>
                <a:cs typeface="Rockwell"/>
                <a:sym typeface="Rockwell"/>
              </a:defRPr>
            </a:lvl3pPr>
            <a:lvl4pPr marL="0" marR="0" lvl="3" indent="0" algn="r" rtl="0">
              <a:spcBef>
                <a:spcPts val="0"/>
              </a:spcBef>
              <a:buNone/>
              <a:defRPr sz="800">
                <a:solidFill>
                  <a:srgbClr val="888888"/>
                </a:solidFill>
                <a:latin typeface="Rockwell"/>
                <a:ea typeface="Rockwell"/>
                <a:cs typeface="Rockwell"/>
                <a:sym typeface="Rockwell"/>
              </a:defRPr>
            </a:lvl4pPr>
            <a:lvl5pPr marL="0" marR="0" lvl="4" indent="0" algn="r" rtl="0">
              <a:spcBef>
                <a:spcPts val="0"/>
              </a:spcBef>
              <a:buNone/>
              <a:defRPr sz="800">
                <a:solidFill>
                  <a:srgbClr val="888888"/>
                </a:solidFill>
                <a:latin typeface="Rockwell"/>
                <a:ea typeface="Rockwell"/>
                <a:cs typeface="Rockwell"/>
                <a:sym typeface="Rockwell"/>
              </a:defRPr>
            </a:lvl5pPr>
            <a:lvl6pPr marL="0" marR="0" lvl="5" indent="0" algn="r" rtl="0">
              <a:spcBef>
                <a:spcPts val="0"/>
              </a:spcBef>
              <a:buNone/>
              <a:defRPr sz="800">
                <a:solidFill>
                  <a:srgbClr val="888888"/>
                </a:solidFill>
                <a:latin typeface="Rockwell"/>
                <a:ea typeface="Rockwell"/>
                <a:cs typeface="Rockwell"/>
                <a:sym typeface="Rockwell"/>
              </a:defRPr>
            </a:lvl6pPr>
            <a:lvl7pPr marL="0" marR="0" lvl="6" indent="0" algn="r" rtl="0">
              <a:spcBef>
                <a:spcPts val="0"/>
              </a:spcBef>
              <a:buNone/>
              <a:defRPr sz="800">
                <a:solidFill>
                  <a:srgbClr val="888888"/>
                </a:solidFill>
                <a:latin typeface="Rockwell"/>
                <a:ea typeface="Rockwell"/>
                <a:cs typeface="Rockwell"/>
                <a:sym typeface="Rockwell"/>
              </a:defRPr>
            </a:lvl7pPr>
            <a:lvl8pPr marL="0" marR="0" lvl="7" indent="0" algn="r" rtl="0">
              <a:spcBef>
                <a:spcPts val="0"/>
              </a:spcBef>
              <a:buNone/>
              <a:defRPr sz="800">
                <a:solidFill>
                  <a:srgbClr val="888888"/>
                </a:solidFill>
                <a:latin typeface="Rockwell"/>
                <a:ea typeface="Rockwell"/>
                <a:cs typeface="Rockwell"/>
                <a:sym typeface="Rockwell"/>
              </a:defRPr>
            </a:lvl8pPr>
            <a:lvl9pPr marL="0" marR="0" lvl="8" indent="0" algn="r" rtl="0">
              <a:spcBef>
                <a:spcPts val="0"/>
              </a:spcBef>
              <a:buNone/>
              <a:defRPr sz="8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4"/>
        <p:cNvGrpSpPr/>
        <p:nvPr/>
      </p:nvGrpSpPr>
      <p:grpSpPr>
        <a:xfrm>
          <a:off x="0" y="0"/>
          <a:ext cx="0" cy="0"/>
          <a:chOff x="0" y="0"/>
          <a:chExt cx="0" cy="0"/>
        </a:xfrm>
      </p:grpSpPr>
      <p:sp>
        <p:nvSpPr>
          <p:cNvPr id="395" name="Google Shape;395;p46"/>
          <p:cNvSpPr txBox="1">
            <a:spLocks noGrp="1"/>
          </p:cNvSpPr>
          <p:nvPr>
            <p:ph type="dt" idx="10"/>
          </p:nvPr>
        </p:nvSpPr>
        <p:spPr>
          <a:xfrm>
            <a:off x="603504" y="240030"/>
            <a:ext cx="2743200" cy="2400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396" name="Google Shape;396;p46"/>
          <p:cNvSpPr txBox="1">
            <a:spLocks noGrp="1"/>
          </p:cNvSpPr>
          <p:nvPr>
            <p:ph type="ftr" idx="11"/>
          </p:nvPr>
        </p:nvSpPr>
        <p:spPr>
          <a:xfrm>
            <a:off x="603504" y="4670298"/>
            <a:ext cx="7941600" cy="2400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397" name="Google Shape;397;p46"/>
          <p:cNvSpPr txBox="1">
            <a:spLocks noGrp="1"/>
          </p:cNvSpPr>
          <p:nvPr>
            <p:ph type="sldNum" idx="12"/>
          </p:nvPr>
        </p:nvSpPr>
        <p:spPr>
          <a:xfrm>
            <a:off x="7852410" y="240030"/>
            <a:ext cx="685800" cy="240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rgbClr val="888888"/>
                </a:solidFill>
                <a:latin typeface="Rockwell"/>
                <a:ea typeface="Rockwell"/>
                <a:cs typeface="Rockwell"/>
                <a:sym typeface="Rockwell"/>
              </a:defRPr>
            </a:lvl1pPr>
            <a:lvl2pPr marL="0" marR="0" lvl="1" indent="0" algn="r" rtl="0">
              <a:spcBef>
                <a:spcPts val="0"/>
              </a:spcBef>
              <a:buNone/>
              <a:defRPr sz="800">
                <a:solidFill>
                  <a:srgbClr val="888888"/>
                </a:solidFill>
                <a:latin typeface="Rockwell"/>
                <a:ea typeface="Rockwell"/>
                <a:cs typeface="Rockwell"/>
                <a:sym typeface="Rockwell"/>
              </a:defRPr>
            </a:lvl2pPr>
            <a:lvl3pPr marL="0" marR="0" lvl="2" indent="0" algn="r" rtl="0">
              <a:spcBef>
                <a:spcPts val="0"/>
              </a:spcBef>
              <a:buNone/>
              <a:defRPr sz="800">
                <a:solidFill>
                  <a:srgbClr val="888888"/>
                </a:solidFill>
                <a:latin typeface="Rockwell"/>
                <a:ea typeface="Rockwell"/>
                <a:cs typeface="Rockwell"/>
                <a:sym typeface="Rockwell"/>
              </a:defRPr>
            </a:lvl3pPr>
            <a:lvl4pPr marL="0" marR="0" lvl="3" indent="0" algn="r" rtl="0">
              <a:spcBef>
                <a:spcPts val="0"/>
              </a:spcBef>
              <a:buNone/>
              <a:defRPr sz="800">
                <a:solidFill>
                  <a:srgbClr val="888888"/>
                </a:solidFill>
                <a:latin typeface="Rockwell"/>
                <a:ea typeface="Rockwell"/>
                <a:cs typeface="Rockwell"/>
                <a:sym typeface="Rockwell"/>
              </a:defRPr>
            </a:lvl4pPr>
            <a:lvl5pPr marL="0" marR="0" lvl="4" indent="0" algn="r" rtl="0">
              <a:spcBef>
                <a:spcPts val="0"/>
              </a:spcBef>
              <a:buNone/>
              <a:defRPr sz="800">
                <a:solidFill>
                  <a:srgbClr val="888888"/>
                </a:solidFill>
                <a:latin typeface="Rockwell"/>
                <a:ea typeface="Rockwell"/>
                <a:cs typeface="Rockwell"/>
                <a:sym typeface="Rockwell"/>
              </a:defRPr>
            </a:lvl5pPr>
            <a:lvl6pPr marL="0" marR="0" lvl="5" indent="0" algn="r" rtl="0">
              <a:spcBef>
                <a:spcPts val="0"/>
              </a:spcBef>
              <a:buNone/>
              <a:defRPr sz="800">
                <a:solidFill>
                  <a:srgbClr val="888888"/>
                </a:solidFill>
                <a:latin typeface="Rockwell"/>
                <a:ea typeface="Rockwell"/>
                <a:cs typeface="Rockwell"/>
                <a:sym typeface="Rockwell"/>
              </a:defRPr>
            </a:lvl6pPr>
            <a:lvl7pPr marL="0" marR="0" lvl="6" indent="0" algn="r" rtl="0">
              <a:spcBef>
                <a:spcPts val="0"/>
              </a:spcBef>
              <a:buNone/>
              <a:defRPr sz="800">
                <a:solidFill>
                  <a:srgbClr val="888888"/>
                </a:solidFill>
                <a:latin typeface="Rockwell"/>
                <a:ea typeface="Rockwell"/>
                <a:cs typeface="Rockwell"/>
                <a:sym typeface="Rockwell"/>
              </a:defRPr>
            </a:lvl7pPr>
            <a:lvl8pPr marL="0" marR="0" lvl="7" indent="0" algn="r" rtl="0">
              <a:spcBef>
                <a:spcPts val="0"/>
              </a:spcBef>
              <a:buNone/>
              <a:defRPr sz="800">
                <a:solidFill>
                  <a:srgbClr val="888888"/>
                </a:solidFill>
                <a:latin typeface="Rockwell"/>
                <a:ea typeface="Rockwell"/>
                <a:cs typeface="Rockwell"/>
                <a:sym typeface="Rockwell"/>
              </a:defRPr>
            </a:lvl8pPr>
            <a:lvl9pPr marL="0" marR="0" lvl="8" indent="0" algn="r" rtl="0">
              <a:spcBef>
                <a:spcPts val="0"/>
              </a:spcBef>
              <a:buNone/>
              <a:defRPr sz="8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8"/>
        <p:cNvGrpSpPr/>
        <p:nvPr/>
      </p:nvGrpSpPr>
      <p:grpSpPr>
        <a:xfrm>
          <a:off x="0" y="0"/>
          <a:ext cx="0" cy="0"/>
          <a:chOff x="0" y="0"/>
          <a:chExt cx="0" cy="0"/>
        </a:xfrm>
      </p:grpSpPr>
      <p:grpSp>
        <p:nvGrpSpPr>
          <p:cNvPr id="399" name="Google Shape;399;p47"/>
          <p:cNvGrpSpPr/>
          <p:nvPr/>
        </p:nvGrpSpPr>
        <p:grpSpPr>
          <a:xfrm>
            <a:off x="-313135" y="0"/>
            <a:ext cx="9438086" cy="5139929"/>
            <a:chOff x="-417513" y="0"/>
            <a:chExt cx="12584115" cy="6853238"/>
          </a:xfrm>
        </p:grpSpPr>
        <p:sp>
          <p:nvSpPr>
            <p:cNvPr id="400" name="Google Shape;400;p47"/>
            <p:cNvSpPr/>
            <p:nvPr/>
          </p:nvSpPr>
          <p:spPr>
            <a:xfrm>
              <a:off x="1306513" y="0"/>
              <a:ext cx="3862388" cy="6843712"/>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1" name="Google Shape;401;p47"/>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2" name="Google Shape;402;p47"/>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3" name="Google Shape;403;p47"/>
            <p:cNvSpPr/>
            <p:nvPr/>
          </p:nvSpPr>
          <p:spPr>
            <a:xfrm>
              <a:off x="1120775" y="0"/>
              <a:ext cx="3676651" cy="6843712"/>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4" name="Google Shape;404;p47"/>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5" name="Google Shape;405;p47"/>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6" name="Google Shape;406;p47"/>
            <p:cNvSpPr/>
            <p:nvPr/>
          </p:nvSpPr>
          <p:spPr>
            <a:xfrm>
              <a:off x="1001713" y="0"/>
              <a:ext cx="3621089" cy="6843712"/>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7" name="Google Shape;407;p47"/>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8" name="Google Shape;408;p47"/>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9" name="Google Shape;409;p47"/>
            <p:cNvSpPr/>
            <p:nvPr/>
          </p:nvSpPr>
          <p:spPr>
            <a:xfrm>
              <a:off x="1001713" y="0"/>
              <a:ext cx="3244849" cy="6843712"/>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0" name="Google Shape;410;p47"/>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1" name="Google Shape;411;p47"/>
            <p:cNvSpPr/>
            <p:nvPr/>
          </p:nvSpPr>
          <p:spPr>
            <a:xfrm>
              <a:off x="889000" y="0"/>
              <a:ext cx="3230563" cy="6843712"/>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2" name="Google Shape;412;p47"/>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3" name="Google Shape;413;p47"/>
            <p:cNvSpPr/>
            <p:nvPr/>
          </p:nvSpPr>
          <p:spPr>
            <a:xfrm>
              <a:off x="484188" y="0"/>
              <a:ext cx="3421064" cy="6843712"/>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4" name="Google Shape;414;p47"/>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5" name="Google Shape;415;p47"/>
            <p:cNvSpPr/>
            <p:nvPr/>
          </p:nvSpPr>
          <p:spPr>
            <a:xfrm>
              <a:off x="598488" y="0"/>
              <a:ext cx="2717799" cy="6843712"/>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6" name="Google Shape;416;p47"/>
            <p:cNvSpPr/>
            <p:nvPr/>
          </p:nvSpPr>
          <p:spPr>
            <a:xfrm>
              <a:off x="261938" y="0"/>
              <a:ext cx="2944812" cy="6843712"/>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7" name="Google Shape;417;p47"/>
            <p:cNvSpPr/>
            <p:nvPr/>
          </p:nvSpPr>
          <p:spPr>
            <a:xfrm>
              <a:off x="-417513" y="0"/>
              <a:ext cx="2403475" cy="6843712"/>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8" name="Google Shape;418;p47"/>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9" name="Google Shape;419;p47"/>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0" name="Google Shape;420;p47"/>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421" name="Google Shape;421;p47"/>
          <p:cNvGrpSpPr/>
          <p:nvPr/>
        </p:nvGrpSpPr>
        <p:grpSpPr>
          <a:xfrm>
            <a:off x="600108" y="1274692"/>
            <a:ext cx="2755944" cy="2602816"/>
            <a:chOff x="697883" y="1816768"/>
            <a:chExt cx="3674592" cy="3470421"/>
          </a:xfrm>
        </p:grpSpPr>
        <p:sp>
          <p:nvSpPr>
            <p:cNvPr id="422" name="Google Shape;422;p47"/>
            <p:cNvSpPr/>
            <p:nvPr/>
          </p:nvSpPr>
          <p:spPr>
            <a:xfrm>
              <a:off x="697883" y="1816768"/>
              <a:ext cx="3674400" cy="5028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3" name="Google Shape;423;p47"/>
            <p:cNvSpPr/>
            <p:nvPr/>
          </p:nvSpPr>
          <p:spPr>
            <a:xfrm rot="10800000">
              <a:off x="2380312" y="5014789"/>
              <a:ext cx="315900" cy="272400"/>
            </a:xfrm>
            <a:prstGeom prst="triangle">
              <a:avLst>
                <a:gd name="adj" fmla="val 50000"/>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4" name="Google Shape;424;p47"/>
            <p:cNvSpPr/>
            <p:nvPr/>
          </p:nvSpPr>
          <p:spPr>
            <a:xfrm>
              <a:off x="704075" y="2392840"/>
              <a:ext cx="3668400" cy="26244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425" name="Google Shape;425;p47"/>
          <p:cNvSpPr txBox="1">
            <a:spLocks noGrp="1"/>
          </p:cNvSpPr>
          <p:nvPr>
            <p:ph type="title"/>
          </p:nvPr>
        </p:nvSpPr>
        <p:spPr>
          <a:xfrm>
            <a:off x="666473" y="1764019"/>
            <a:ext cx="2625900" cy="917700"/>
          </a:xfrm>
          <a:prstGeom prst="rect">
            <a:avLst/>
          </a:prstGeom>
          <a:noFill/>
          <a:ln>
            <a:noFill/>
          </a:ln>
        </p:spPr>
        <p:txBody>
          <a:bodyPr spcFirstLastPara="1" wrap="square" lIns="68575" tIns="68575" rIns="68575" bIns="68575" anchor="b" anchorCtr="0">
            <a:noAutofit/>
          </a:bodyPr>
          <a:lstStyle>
            <a:lvl1pPr marR="0" lvl="0" algn="ctr" rtl="0">
              <a:lnSpc>
                <a:spcPct val="85000"/>
              </a:lnSpc>
              <a:spcBef>
                <a:spcPts val="0"/>
              </a:spcBef>
              <a:spcAft>
                <a:spcPts val="0"/>
              </a:spcAft>
              <a:buClr>
                <a:srgbClr val="FFFEFF"/>
              </a:buClr>
              <a:buSzPts val="2400"/>
              <a:buFont typeface="Calibri"/>
              <a:buNone/>
              <a:defRPr sz="2400" b="0" i="0" u="none" strike="noStrike" cap="none">
                <a:solidFill>
                  <a:srgbClr val="FFFE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26" name="Google Shape;426;p47"/>
          <p:cNvSpPr txBox="1">
            <a:spLocks noGrp="1"/>
          </p:cNvSpPr>
          <p:nvPr>
            <p:ph type="body" idx="1"/>
          </p:nvPr>
        </p:nvSpPr>
        <p:spPr>
          <a:xfrm>
            <a:off x="3832487" y="602107"/>
            <a:ext cx="4706400" cy="3937500"/>
          </a:xfrm>
          <a:prstGeom prst="rect">
            <a:avLst/>
          </a:prstGeom>
          <a:noFill/>
          <a:ln>
            <a:noFill/>
          </a:ln>
        </p:spPr>
        <p:txBody>
          <a:bodyPr spcFirstLastPara="1" wrap="square" lIns="68575" tIns="68575" rIns="68575" bIns="68575" anchor="ctr" anchorCtr="0">
            <a:noAutofit/>
          </a:bodyPr>
          <a:lstStyle>
            <a:lvl1pPr marL="457200" marR="0" lvl="0" indent="-323850" algn="l" rtl="0">
              <a:lnSpc>
                <a:spcPct val="120000"/>
              </a:lnSpc>
              <a:spcBef>
                <a:spcPts val="800"/>
              </a:spcBef>
              <a:spcAft>
                <a:spcPts val="0"/>
              </a:spcAft>
              <a:buClr>
                <a:schemeClr val="accent1"/>
              </a:buClr>
              <a:buSzPts val="1500"/>
              <a:buFont typeface="Noto Sans Symbols"/>
              <a:buChar char="▪"/>
              <a:defRPr sz="1400" b="0" i="0" u="none" strike="noStrike" cap="none">
                <a:solidFill>
                  <a:schemeClr val="dk1"/>
                </a:solidFill>
                <a:latin typeface="Rockwell"/>
                <a:ea typeface="Rockwell"/>
                <a:cs typeface="Rockwell"/>
                <a:sym typeface="Rockwell"/>
              </a:defRPr>
            </a:lvl1pPr>
            <a:lvl2pPr marL="914400" marR="0" lvl="1" indent="-311150" algn="l" rtl="0">
              <a:lnSpc>
                <a:spcPct val="120000"/>
              </a:lnSpc>
              <a:spcBef>
                <a:spcPts val="400"/>
              </a:spcBef>
              <a:spcAft>
                <a:spcPts val="0"/>
              </a:spcAft>
              <a:buClr>
                <a:schemeClr val="accent1"/>
              </a:buClr>
              <a:buSzPts val="1300"/>
              <a:buFont typeface="Noto Sans Symbols"/>
              <a:buChar char="▪"/>
              <a:defRPr sz="1200" b="0" i="0" u="none" strike="noStrike" cap="none">
                <a:solidFill>
                  <a:schemeClr val="dk1"/>
                </a:solidFill>
                <a:latin typeface="Rockwell"/>
                <a:ea typeface="Rockwell"/>
                <a:cs typeface="Rockwell"/>
                <a:sym typeface="Rockwell"/>
              </a:defRPr>
            </a:lvl2pPr>
            <a:lvl3pPr marL="1371600" marR="0" lvl="2" indent="-304800" algn="l" rtl="0">
              <a:lnSpc>
                <a:spcPct val="120000"/>
              </a:lnSpc>
              <a:spcBef>
                <a:spcPts val="400"/>
              </a:spcBef>
              <a:spcAft>
                <a:spcPts val="0"/>
              </a:spcAft>
              <a:buClr>
                <a:schemeClr val="accent1"/>
              </a:buClr>
              <a:buSzPts val="1200"/>
              <a:buFont typeface="Noto Sans Symbols"/>
              <a:buChar char="▪"/>
              <a:defRPr sz="1100" b="0" i="0" u="none" strike="noStrike" cap="none">
                <a:solidFill>
                  <a:schemeClr val="dk1"/>
                </a:solidFill>
                <a:latin typeface="Rockwell"/>
                <a:ea typeface="Rockwell"/>
                <a:cs typeface="Rockwell"/>
                <a:sym typeface="Rockwell"/>
              </a:defRPr>
            </a:lvl3pPr>
            <a:lvl4pPr marL="1828800" marR="0" lvl="3"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4pPr>
            <a:lvl5pPr marL="2286000" marR="0" lvl="4"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5pPr>
            <a:lvl6pPr marL="2743200" marR="0" lvl="5"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6pPr>
            <a:lvl7pPr marL="3200400" marR="0" lvl="6"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7pPr>
            <a:lvl8pPr marL="3657600" marR="0" lvl="7"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8pPr>
            <a:lvl9pPr marL="4114800" marR="0" lvl="8"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9pPr>
          </a:lstStyle>
          <a:p>
            <a:endParaRPr/>
          </a:p>
        </p:txBody>
      </p:sp>
      <p:sp>
        <p:nvSpPr>
          <p:cNvPr id="427" name="Google Shape;427;p47"/>
          <p:cNvSpPr txBox="1">
            <a:spLocks noGrp="1"/>
          </p:cNvSpPr>
          <p:nvPr>
            <p:ph type="body" idx="2"/>
          </p:nvPr>
        </p:nvSpPr>
        <p:spPr>
          <a:xfrm>
            <a:off x="666473" y="2685139"/>
            <a:ext cx="2625900" cy="915900"/>
          </a:xfrm>
          <a:prstGeom prst="rect">
            <a:avLst/>
          </a:prstGeom>
          <a:noFill/>
          <a:ln>
            <a:noFill/>
          </a:ln>
        </p:spPr>
        <p:txBody>
          <a:bodyPr spcFirstLastPara="1" wrap="square" lIns="68575" tIns="68575" rIns="68575" bIns="68575" anchor="t" anchorCtr="0">
            <a:noAutofit/>
          </a:bodyPr>
          <a:lstStyle>
            <a:lvl1pPr marL="457200" marR="0" lvl="0" indent="-228600" algn="ctr" rtl="0">
              <a:lnSpc>
                <a:spcPct val="120000"/>
              </a:lnSpc>
              <a:spcBef>
                <a:spcPts val="800"/>
              </a:spcBef>
              <a:spcAft>
                <a:spcPts val="0"/>
              </a:spcAft>
              <a:buClr>
                <a:schemeClr val="accent1"/>
              </a:buClr>
              <a:buSzPts val="1300"/>
              <a:buFont typeface="Noto Sans Symbols"/>
              <a:buNone/>
              <a:defRPr sz="1200" b="0" i="0" u="none" strike="noStrike" cap="none">
                <a:solidFill>
                  <a:srgbClr val="FFFEFF"/>
                </a:solidFill>
                <a:latin typeface="Rockwell"/>
                <a:ea typeface="Rockwell"/>
                <a:cs typeface="Rockwell"/>
                <a:sym typeface="Rockwell"/>
              </a:defRPr>
            </a:lvl1pPr>
            <a:lvl2pPr marL="914400" marR="0" lvl="1" indent="-228600" algn="l" rtl="0">
              <a:lnSpc>
                <a:spcPct val="120000"/>
              </a:lnSpc>
              <a:spcBef>
                <a:spcPts val="400"/>
              </a:spcBef>
              <a:spcAft>
                <a:spcPts val="0"/>
              </a:spcAft>
              <a:buClr>
                <a:schemeClr val="accent1"/>
              </a:buClr>
              <a:buSzPts val="1200"/>
              <a:buFont typeface="Noto Sans Symbols"/>
              <a:buNone/>
              <a:defRPr sz="1100" b="0" i="0" u="none" strike="noStrike" cap="none">
                <a:solidFill>
                  <a:schemeClr val="dk1"/>
                </a:solidFill>
                <a:latin typeface="Rockwell"/>
                <a:ea typeface="Rockwell"/>
                <a:cs typeface="Rockwell"/>
                <a:sym typeface="Rockwell"/>
              </a:defRPr>
            </a:lvl2pPr>
            <a:lvl3pPr marL="1371600" marR="0" lvl="2" indent="-228600" algn="l" rtl="0">
              <a:lnSpc>
                <a:spcPct val="120000"/>
              </a:lnSpc>
              <a:spcBef>
                <a:spcPts val="400"/>
              </a:spcBef>
              <a:spcAft>
                <a:spcPts val="0"/>
              </a:spcAft>
              <a:buClr>
                <a:schemeClr val="accent1"/>
              </a:buClr>
              <a:buSzPts val="1000"/>
              <a:buFont typeface="Noto Sans Symbols"/>
              <a:buNone/>
              <a:defRPr sz="900" b="0" i="0" u="none" strike="noStrike" cap="none">
                <a:solidFill>
                  <a:schemeClr val="dk1"/>
                </a:solidFill>
                <a:latin typeface="Rockwell"/>
                <a:ea typeface="Rockwell"/>
                <a:cs typeface="Rockwell"/>
                <a:sym typeface="Rockwell"/>
              </a:defRPr>
            </a:lvl3pPr>
            <a:lvl4pPr marL="1828800" marR="0" lvl="3" indent="-228600" algn="l" rtl="0">
              <a:lnSpc>
                <a:spcPct val="120000"/>
              </a:lnSpc>
              <a:spcBef>
                <a:spcPts val="400"/>
              </a:spcBef>
              <a:spcAft>
                <a:spcPts val="0"/>
              </a:spcAft>
              <a:buClr>
                <a:schemeClr val="accent1"/>
              </a:buClr>
              <a:buSzPts val="800"/>
              <a:buFont typeface="Noto Sans Symbols"/>
              <a:buNone/>
              <a:defRPr sz="800" b="0" i="0" u="none" strike="noStrike" cap="none">
                <a:solidFill>
                  <a:schemeClr val="dk1"/>
                </a:solidFill>
                <a:latin typeface="Rockwell"/>
                <a:ea typeface="Rockwell"/>
                <a:cs typeface="Rockwell"/>
                <a:sym typeface="Rockwell"/>
              </a:defRPr>
            </a:lvl4pPr>
            <a:lvl5pPr marL="2286000" marR="0" lvl="4" indent="-228600" algn="l" rtl="0">
              <a:lnSpc>
                <a:spcPct val="120000"/>
              </a:lnSpc>
              <a:spcBef>
                <a:spcPts val="400"/>
              </a:spcBef>
              <a:spcAft>
                <a:spcPts val="0"/>
              </a:spcAft>
              <a:buClr>
                <a:schemeClr val="accent1"/>
              </a:buClr>
              <a:buSzPts val="800"/>
              <a:buFont typeface="Noto Sans Symbols"/>
              <a:buNone/>
              <a:defRPr sz="800" b="0" i="0" u="none" strike="noStrike" cap="none">
                <a:solidFill>
                  <a:schemeClr val="dk1"/>
                </a:solidFill>
                <a:latin typeface="Rockwell"/>
                <a:ea typeface="Rockwell"/>
                <a:cs typeface="Rockwell"/>
                <a:sym typeface="Rockwell"/>
              </a:defRPr>
            </a:lvl5pPr>
            <a:lvl6pPr marL="2743200" marR="0" lvl="5" indent="-228600" algn="l" rtl="0">
              <a:lnSpc>
                <a:spcPct val="120000"/>
              </a:lnSpc>
              <a:spcBef>
                <a:spcPts val="400"/>
              </a:spcBef>
              <a:spcAft>
                <a:spcPts val="0"/>
              </a:spcAft>
              <a:buClr>
                <a:schemeClr val="accent1"/>
              </a:buClr>
              <a:buSzPts val="800"/>
              <a:buFont typeface="Noto Sans Symbols"/>
              <a:buNone/>
              <a:defRPr sz="800" b="0" i="0" u="none" strike="noStrike" cap="none">
                <a:solidFill>
                  <a:schemeClr val="dk1"/>
                </a:solidFill>
                <a:latin typeface="Rockwell"/>
                <a:ea typeface="Rockwell"/>
                <a:cs typeface="Rockwell"/>
                <a:sym typeface="Rockwell"/>
              </a:defRPr>
            </a:lvl6pPr>
            <a:lvl7pPr marL="3200400" marR="0" lvl="6" indent="-228600" algn="l" rtl="0">
              <a:lnSpc>
                <a:spcPct val="120000"/>
              </a:lnSpc>
              <a:spcBef>
                <a:spcPts val="400"/>
              </a:spcBef>
              <a:spcAft>
                <a:spcPts val="0"/>
              </a:spcAft>
              <a:buClr>
                <a:schemeClr val="accent1"/>
              </a:buClr>
              <a:buSzPts val="800"/>
              <a:buFont typeface="Noto Sans Symbols"/>
              <a:buNone/>
              <a:defRPr sz="800" b="0" i="0" u="none" strike="noStrike" cap="none">
                <a:solidFill>
                  <a:schemeClr val="dk1"/>
                </a:solidFill>
                <a:latin typeface="Rockwell"/>
                <a:ea typeface="Rockwell"/>
                <a:cs typeface="Rockwell"/>
                <a:sym typeface="Rockwell"/>
              </a:defRPr>
            </a:lvl7pPr>
            <a:lvl8pPr marL="3657600" marR="0" lvl="7" indent="-228600" algn="l" rtl="0">
              <a:lnSpc>
                <a:spcPct val="120000"/>
              </a:lnSpc>
              <a:spcBef>
                <a:spcPts val="400"/>
              </a:spcBef>
              <a:spcAft>
                <a:spcPts val="0"/>
              </a:spcAft>
              <a:buClr>
                <a:schemeClr val="accent1"/>
              </a:buClr>
              <a:buSzPts val="800"/>
              <a:buFont typeface="Noto Sans Symbols"/>
              <a:buNone/>
              <a:defRPr sz="800" b="0" i="0" u="none" strike="noStrike" cap="none">
                <a:solidFill>
                  <a:schemeClr val="dk1"/>
                </a:solidFill>
                <a:latin typeface="Rockwell"/>
                <a:ea typeface="Rockwell"/>
                <a:cs typeface="Rockwell"/>
                <a:sym typeface="Rockwell"/>
              </a:defRPr>
            </a:lvl8pPr>
            <a:lvl9pPr marL="4114800" marR="0" lvl="8" indent="-228600" algn="l" rtl="0">
              <a:lnSpc>
                <a:spcPct val="120000"/>
              </a:lnSpc>
              <a:spcBef>
                <a:spcPts val="400"/>
              </a:spcBef>
              <a:spcAft>
                <a:spcPts val="0"/>
              </a:spcAft>
              <a:buClr>
                <a:schemeClr val="accent1"/>
              </a:buClr>
              <a:buSzPts val="800"/>
              <a:buFont typeface="Noto Sans Symbols"/>
              <a:buNone/>
              <a:defRPr sz="800" b="0" i="0" u="none" strike="noStrike" cap="none">
                <a:solidFill>
                  <a:schemeClr val="dk1"/>
                </a:solidFill>
                <a:latin typeface="Rockwell"/>
                <a:ea typeface="Rockwell"/>
                <a:cs typeface="Rockwell"/>
                <a:sym typeface="Rockwell"/>
              </a:defRPr>
            </a:lvl9pPr>
          </a:lstStyle>
          <a:p>
            <a:endParaRPr/>
          </a:p>
        </p:txBody>
      </p:sp>
      <p:sp>
        <p:nvSpPr>
          <p:cNvPr id="428" name="Google Shape;428;p47"/>
          <p:cNvSpPr txBox="1">
            <a:spLocks noGrp="1"/>
          </p:cNvSpPr>
          <p:nvPr>
            <p:ph type="dt" idx="10"/>
          </p:nvPr>
        </p:nvSpPr>
        <p:spPr>
          <a:xfrm>
            <a:off x="603504" y="240030"/>
            <a:ext cx="2743200" cy="2400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429" name="Google Shape;429;p47"/>
          <p:cNvSpPr txBox="1">
            <a:spLocks noGrp="1"/>
          </p:cNvSpPr>
          <p:nvPr>
            <p:ph type="ftr" idx="11"/>
          </p:nvPr>
        </p:nvSpPr>
        <p:spPr>
          <a:xfrm>
            <a:off x="603504" y="4670298"/>
            <a:ext cx="7941600" cy="2400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430" name="Google Shape;430;p47"/>
          <p:cNvSpPr txBox="1">
            <a:spLocks noGrp="1"/>
          </p:cNvSpPr>
          <p:nvPr>
            <p:ph type="sldNum" idx="12"/>
          </p:nvPr>
        </p:nvSpPr>
        <p:spPr>
          <a:xfrm>
            <a:off x="7852410" y="240030"/>
            <a:ext cx="685800" cy="240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rgbClr val="888888"/>
                </a:solidFill>
                <a:latin typeface="Rockwell"/>
                <a:ea typeface="Rockwell"/>
                <a:cs typeface="Rockwell"/>
                <a:sym typeface="Rockwell"/>
              </a:defRPr>
            </a:lvl1pPr>
            <a:lvl2pPr marL="0" marR="0" lvl="1" indent="0" algn="r" rtl="0">
              <a:spcBef>
                <a:spcPts val="0"/>
              </a:spcBef>
              <a:buNone/>
              <a:defRPr sz="800">
                <a:solidFill>
                  <a:srgbClr val="888888"/>
                </a:solidFill>
                <a:latin typeface="Rockwell"/>
                <a:ea typeface="Rockwell"/>
                <a:cs typeface="Rockwell"/>
                <a:sym typeface="Rockwell"/>
              </a:defRPr>
            </a:lvl2pPr>
            <a:lvl3pPr marL="0" marR="0" lvl="2" indent="0" algn="r" rtl="0">
              <a:spcBef>
                <a:spcPts val="0"/>
              </a:spcBef>
              <a:buNone/>
              <a:defRPr sz="800">
                <a:solidFill>
                  <a:srgbClr val="888888"/>
                </a:solidFill>
                <a:latin typeface="Rockwell"/>
                <a:ea typeface="Rockwell"/>
                <a:cs typeface="Rockwell"/>
                <a:sym typeface="Rockwell"/>
              </a:defRPr>
            </a:lvl3pPr>
            <a:lvl4pPr marL="0" marR="0" lvl="3" indent="0" algn="r" rtl="0">
              <a:spcBef>
                <a:spcPts val="0"/>
              </a:spcBef>
              <a:buNone/>
              <a:defRPr sz="800">
                <a:solidFill>
                  <a:srgbClr val="888888"/>
                </a:solidFill>
                <a:latin typeface="Rockwell"/>
                <a:ea typeface="Rockwell"/>
                <a:cs typeface="Rockwell"/>
                <a:sym typeface="Rockwell"/>
              </a:defRPr>
            </a:lvl4pPr>
            <a:lvl5pPr marL="0" marR="0" lvl="4" indent="0" algn="r" rtl="0">
              <a:spcBef>
                <a:spcPts val="0"/>
              </a:spcBef>
              <a:buNone/>
              <a:defRPr sz="800">
                <a:solidFill>
                  <a:srgbClr val="888888"/>
                </a:solidFill>
                <a:latin typeface="Rockwell"/>
                <a:ea typeface="Rockwell"/>
                <a:cs typeface="Rockwell"/>
                <a:sym typeface="Rockwell"/>
              </a:defRPr>
            </a:lvl5pPr>
            <a:lvl6pPr marL="0" marR="0" lvl="5" indent="0" algn="r" rtl="0">
              <a:spcBef>
                <a:spcPts val="0"/>
              </a:spcBef>
              <a:buNone/>
              <a:defRPr sz="800">
                <a:solidFill>
                  <a:srgbClr val="888888"/>
                </a:solidFill>
                <a:latin typeface="Rockwell"/>
                <a:ea typeface="Rockwell"/>
                <a:cs typeface="Rockwell"/>
                <a:sym typeface="Rockwell"/>
              </a:defRPr>
            </a:lvl6pPr>
            <a:lvl7pPr marL="0" marR="0" lvl="6" indent="0" algn="r" rtl="0">
              <a:spcBef>
                <a:spcPts val="0"/>
              </a:spcBef>
              <a:buNone/>
              <a:defRPr sz="800">
                <a:solidFill>
                  <a:srgbClr val="888888"/>
                </a:solidFill>
                <a:latin typeface="Rockwell"/>
                <a:ea typeface="Rockwell"/>
                <a:cs typeface="Rockwell"/>
                <a:sym typeface="Rockwell"/>
              </a:defRPr>
            </a:lvl7pPr>
            <a:lvl8pPr marL="0" marR="0" lvl="7" indent="0" algn="r" rtl="0">
              <a:spcBef>
                <a:spcPts val="0"/>
              </a:spcBef>
              <a:buNone/>
              <a:defRPr sz="800">
                <a:solidFill>
                  <a:srgbClr val="888888"/>
                </a:solidFill>
                <a:latin typeface="Rockwell"/>
                <a:ea typeface="Rockwell"/>
                <a:cs typeface="Rockwell"/>
                <a:sym typeface="Rockwell"/>
              </a:defRPr>
            </a:lvl8pPr>
            <a:lvl9pPr marL="0" marR="0" lvl="8" indent="0" algn="r" rtl="0">
              <a:spcBef>
                <a:spcPts val="0"/>
              </a:spcBef>
              <a:buNone/>
              <a:defRPr sz="8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1"/>
        <p:cNvGrpSpPr/>
        <p:nvPr/>
      </p:nvGrpSpPr>
      <p:grpSpPr>
        <a:xfrm>
          <a:off x="0" y="0"/>
          <a:ext cx="0" cy="0"/>
          <a:chOff x="0" y="0"/>
          <a:chExt cx="0" cy="0"/>
        </a:xfrm>
      </p:grpSpPr>
      <p:grpSp>
        <p:nvGrpSpPr>
          <p:cNvPr id="432" name="Google Shape;432;p48"/>
          <p:cNvGrpSpPr/>
          <p:nvPr/>
        </p:nvGrpSpPr>
        <p:grpSpPr>
          <a:xfrm>
            <a:off x="-247255" y="-44532"/>
            <a:ext cx="9386888" cy="5192849"/>
            <a:chOff x="-329674" y="-51881"/>
            <a:chExt cx="12515851" cy="6923799"/>
          </a:xfrm>
        </p:grpSpPr>
        <p:sp>
          <p:nvSpPr>
            <p:cNvPr id="433" name="Google Shape;433;p48"/>
            <p:cNvSpPr/>
            <p:nvPr/>
          </p:nvSpPr>
          <p:spPr>
            <a:xfrm>
              <a:off x="-329674" y="1298404"/>
              <a:ext cx="9702801" cy="5573511"/>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4" name="Google Shape;434;p48"/>
            <p:cNvSpPr/>
            <p:nvPr/>
          </p:nvSpPr>
          <p:spPr>
            <a:xfrm>
              <a:off x="670451" y="2018236"/>
              <a:ext cx="7373937" cy="4848891"/>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5" name="Google Shape;435;p48"/>
            <p:cNvSpPr/>
            <p:nvPr/>
          </p:nvSpPr>
          <p:spPr>
            <a:xfrm>
              <a:off x="251351" y="1788400"/>
              <a:ext cx="8035927" cy="5083517"/>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6" name="Google Shape;436;p48"/>
            <p:cNvSpPr/>
            <p:nvPr/>
          </p:nvSpPr>
          <p:spPr>
            <a:xfrm>
              <a:off x="-1061" y="549842"/>
              <a:ext cx="10334622" cy="6322076"/>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7" name="Google Shape;437;p48"/>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8" name="Google Shape;438;p48"/>
            <p:cNvSpPr/>
            <p:nvPr/>
          </p:nvSpPr>
          <p:spPr>
            <a:xfrm>
              <a:off x="-1061" y="-51881"/>
              <a:ext cx="11091860" cy="6923797"/>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9" name="Google Shape;439;p48"/>
            <p:cNvSpPr/>
            <p:nvPr/>
          </p:nvSpPr>
          <p:spPr>
            <a:xfrm>
              <a:off x="5426601" y="5579"/>
              <a:ext cx="5788026" cy="6847185"/>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0" name="Google Shape;440;p48"/>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1" name="Google Shape;441;p48"/>
            <p:cNvSpPr/>
            <p:nvPr/>
          </p:nvSpPr>
          <p:spPr>
            <a:xfrm>
              <a:off x="5821889" y="5579"/>
              <a:ext cx="5587999" cy="6866338"/>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2" name="Google Shape;442;p48"/>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3" name="Google Shape;443;p48"/>
            <p:cNvSpPr/>
            <p:nvPr/>
          </p:nvSpPr>
          <p:spPr>
            <a:xfrm>
              <a:off x="6012389" y="5579"/>
              <a:ext cx="5497514" cy="6866338"/>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4" name="Google Shape;444;p48"/>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5" name="Google Shape;445;p48"/>
            <p:cNvSpPr/>
            <p:nvPr/>
          </p:nvSpPr>
          <p:spPr>
            <a:xfrm>
              <a:off x="6210826" y="790"/>
              <a:ext cx="5522914" cy="6871128"/>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6" name="Google Shape;446;p48"/>
            <p:cNvSpPr/>
            <p:nvPr/>
          </p:nvSpPr>
          <p:spPr>
            <a:xfrm>
              <a:off x="6463239" y="5579"/>
              <a:ext cx="5413376" cy="6866338"/>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7" name="Google Shape;447;p48"/>
            <p:cNvSpPr/>
            <p:nvPr/>
          </p:nvSpPr>
          <p:spPr>
            <a:xfrm>
              <a:off x="6877576" y="5579"/>
              <a:ext cx="5037138" cy="6861551"/>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8" name="Google Shape;448;p48"/>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9" name="Google Shape;449;p48"/>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0" name="Google Shape;450;p48"/>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1" name="Google Shape;451;p48"/>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452" name="Google Shape;452;p48"/>
          <p:cNvGrpSpPr/>
          <p:nvPr/>
        </p:nvGrpSpPr>
        <p:grpSpPr>
          <a:xfrm>
            <a:off x="604002" y="1273748"/>
            <a:ext cx="4456125" cy="2602816"/>
            <a:chOff x="805336" y="1698331"/>
            <a:chExt cx="5941500" cy="3470421"/>
          </a:xfrm>
        </p:grpSpPr>
        <p:sp>
          <p:nvSpPr>
            <p:cNvPr id="453" name="Google Shape;453;p48"/>
            <p:cNvSpPr/>
            <p:nvPr/>
          </p:nvSpPr>
          <p:spPr>
            <a:xfrm>
              <a:off x="805336" y="1698331"/>
              <a:ext cx="5941500" cy="5028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4" name="Google Shape;454;p48"/>
            <p:cNvSpPr/>
            <p:nvPr/>
          </p:nvSpPr>
          <p:spPr>
            <a:xfrm rot="10800000">
              <a:off x="3618201" y="4896352"/>
              <a:ext cx="315900" cy="272400"/>
            </a:xfrm>
            <a:prstGeom prst="triangle">
              <a:avLst>
                <a:gd name="adj" fmla="val 50000"/>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5" name="Google Shape;455;p48"/>
            <p:cNvSpPr/>
            <p:nvPr/>
          </p:nvSpPr>
          <p:spPr>
            <a:xfrm>
              <a:off x="805336" y="2274403"/>
              <a:ext cx="5941500" cy="26244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456" name="Google Shape;456;p48"/>
          <p:cNvSpPr>
            <a:spLocks noGrp="1"/>
          </p:cNvSpPr>
          <p:nvPr>
            <p:ph type="pic" idx="2"/>
          </p:nvPr>
        </p:nvSpPr>
        <p:spPr>
          <a:xfrm>
            <a:off x="5657633" y="0"/>
            <a:ext cx="3486300" cy="5143500"/>
          </a:xfrm>
          <a:prstGeom prst="rect">
            <a:avLst/>
          </a:prstGeom>
          <a:solidFill>
            <a:srgbClr val="FEFEFE"/>
          </a:solidFill>
          <a:ln>
            <a:noFill/>
          </a:ln>
        </p:spPr>
        <p:txBody>
          <a:bodyPr spcFirstLastPara="1" wrap="square" lIns="68575" tIns="68575" rIns="68575" bIns="68575" anchor="t" anchorCtr="0">
            <a:noAutofit/>
          </a:bodyPr>
          <a:lstStyle>
            <a:lvl1pPr marR="0" lvl="0" algn="ctr" rtl="0">
              <a:lnSpc>
                <a:spcPct val="120000"/>
              </a:lnSpc>
              <a:spcBef>
                <a:spcPts val="800"/>
              </a:spcBef>
              <a:spcAft>
                <a:spcPts val="0"/>
              </a:spcAft>
              <a:buClr>
                <a:schemeClr val="accent1"/>
              </a:buClr>
              <a:buSzPts val="2600"/>
              <a:buFont typeface="Noto Sans Symbols"/>
              <a:buNone/>
              <a:defRPr sz="2400" b="0" i="0" u="none" strike="noStrike" cap="none">
                <a:solidFill>
                  <a:schemeClr val="dk1"/>
                </a:solidFill>
                <a:latin typeface="Rockwell"/>
                <a:ea typeface="Rockwell"/>
                <a:cs typeface="Rockwell"/>
                <a:sym typeface="Rockwell"/>
              </a:defRPr>
            </a:lvl1pPr>
            <a:lvl2pPr marR="0" lvl="1" algn="l" rtl="0">
              <a:lnSpc>
                <a:spcPct val="120000"/>
              </a:lnSpc>
              <a:spcBef>
                <a:spcPts val="400"/>
              </a:spcBef>
              <a:spcAft>
                <a:spcPts val="0"/>
              </a:spcAft>
              <a:buClr>
                <a:schemeClr val="accent1"/>
              </a:buClr>
              <a:buSzPts val="2300"/>
              <a:buFont typeface="Noto Sans Symbols"/>
              <a:buNone/>
              <a:defRPr sz="2100" b="0" i="0" u="none" strike="noStrike" cap="none">
                <a:solidFill>
                  <a:schemeClr val="dk1"/>
                </a:solidFill>
                <a:latin typeface="Rockwell"/>
                <a:ea typeface="Rockwell"/>
                <a:cs typeface="Rockwell"/>
                <a:sym typeface="Rockwell"/>
              </a:defRPr>
            </a:lvl2pPr>
            <a:lvl3pPr marR="0" lvl="2" algn="l" rtl="0">
              <a:lnSpc>
                <a:spcPct val="120000"/>
              </a:lnSpc>
              <a:spcBef>
                <a:spcPts val="400"/>
              </a:spcBef>
              <a:spcAft>
                <a:spcPts val="0"/>
              </a:spcAft>
              <a:buClr>
                <a:schemeClr val="accent1"/>
              </a:buClr>
              <a:buSzPts val="2000"/>
              <a:buFont typeface="Noto Sans Symbols"/>
              <a:buNone/>
              <a:defRPr sz="1800" b="0" i="0" u="none" strike="noStrike" cap="none">
                <a:solidFill>
                  <a:schemeClr val="dk1"/>
                </a:solidFill>
                <a:latin typeface="Rockwell"/>
                <a:ea typeface="Rockwell"/>
                <a:cs typeface="Rockwell"/>
                <a:sym typeface="Rockwell"/>
              </a:defRPr>
            </a:lvl3pPr>
            <a:lvl4pPr marR="0" lvl="3" algn="l" rtl="0">
              <a:lnSpc>
                <a:spcPct val="120000"/>
              </a:lnSpc>
              <a:spcBef>
                <a:spcPts val="400"/>
              </a:spcBef>
              <a:spcAft>
                <a:spcPts val="0"/>
              </a:spcAft>
              <a:buClr>
                <a:schemeClr val="accent1"/>
              </a:buClr>
              <a:buSzPts val="1700"/>
              <a:buFont typeface="Noto Sans Symbols"/>
              <a:buNone/>
              <a:defRPr sz="1500" b="0" i="0" u="none" strike="noStrike" cap="none">
                <a:solidFill>
                  <a:schemeClr val="dk1"/>
                </a:solidFill>
                <a:latin typeface="Rockwell"/>
                <a:ea typeface="Rockwell"/>
                <a:cs typeface="Rockwell"/>
                <a:sym typeface="Rockwell"/>
              </a:defRPr>
            </a:lvl4pPr>
            <a:lvl5pPr marR="0" lvl="4" algn="l" rtl="0">
              <a:lnSpc>
                <a:spcPct val="120000"/>
              </a:lnSpc>
              <a:spcBef>
                <a:spcPts val="400"/>
              </a:spcBef>
              <a:spcAft>
                <a:spcPts val="0"/>
              </a:spcAft>
              <a:buClr>
                <a:schemeClr val="accent1"/>
              </a:buClr>
              <a:buSzPts val="1700"/>
              <a:buFont typeface="Noto Sans Symbols"/>
              <a:buNone/>
              <a:defRPr sz="1500" b="0" i="0" u="none" strike="noStrike" cap="none">
                <a:solidFill>
                  <a:schemeClr val="dk1"/>
                </a:solidFill>
                <a:latin typeface="Rockwell"/>
                <a:ea typeface="Rockwell"/>
                <a:cs typeface="Rockwell"/>
                <a:sym typeface="Rockwell"/>
              </a:defRPr>
            </a:lvl5pPr>
            <a:lvl6pPr marR="0" lvl="5" algn="l" rtl="0">
              <a:lnSpc>
                <a:spcPct val="120000"/>
              </a:lnSpc>
              <a:spcBef>
                <a:spcPts val="400"/>
              </a:spcBef>
              <a:spcAft>
                <a:spcPts val="0"/>
              </a:spcAft>
              <a:buClr>
                <a:schemeClr val="accent1"/>
              </a:buClr>
              <a:buSzPts val="1700"/>
              <a:buFont typeface="Noto Sans Symbols"/>
              <a:buNone/>
              <a:defRPr sz="1500" b="0" i="0" u="none" strike="noStrike" cap="none">
                <a:solidFill>
                  <a:schemeClr val="dk1"/>
                </a:solidFill>
                <a:latin typeface="Rockwell"/>
                <a:ea typeface="Rockwell"/>
                <a:cs typeface="Rockwell"/>
                <a:sym typeface="Rockwell"/>
              </a:defRPr>
            </a:lvl6pPr>
            <a:lvl7pPr marR="0" lvl="6" algn="l" rtl="0">
              <a:lnSpc>
                <a:spcPct val="120000"/>
              </a:lnSpc>
              <a:spcBef>
                <a:spcPts val="400"/>
              </a:spcBef>
              <a:spcAft>
                <a:spcPts val="0"/>
              </a:spcAft>
              <a:buClr>
                <a:schemeClr val="accent1"/>
              </a:buClr>
              <a:buSzPts val="1700"/>
              <a:buFont typeface="Noto Sans Symbols"/>
              <a:buNone/>
              <a:defRPr sz="1500" b="0" i="0" u="none" strike="noStrike" cap="none">
                <a:solidFill>
                  <a:schemeClr val="dk1"/>
                </a:solidFill>
                <a:latin typeface="Rockwell"/>
                <a:ea typeface="Rockwell"/>
                <a:cs typeface="Rockwell"/>
                <a:sym typeface="Rockwell"/>
              </a:defRPr>
            </a:lvl7pPr>
            <a:lvl8pPr marR="0" lvl="7" algn="l" rtl="0">
              <a:lnSpc>
                <a:spcPct val="120000"/>
              </a:lnSpc>
              <a:spcBef>
                <a:spcPts val="400"/>
              </a:spcBef>
              <a:spcAft>
                <a:spcPts val="0"/>
              </a:spcAft>
              <a:buClr>
                <a:schemeClr val="accent1"/>
              </a:buClr>
              <a:buSzPts val="1700"/>
              <a:buFont typeface="Noto Sans Symbols"/>
              <a:buNone/>
              <a:defRPr sz="1500" b="0" i="0" u="none" strike="noStrike" cap="none">
                <a:solidFill>
                  <a:schemeClr val="dk1"/>
                </a:solidFill>
                <a:latin typeface="Rockwell"/>
                <a:ea typeface="Rockwell"/>
                <a:cs typeface="Rockwell"/>
                <a:sym typeface="Rockwell"/>
              </a:defRPr>
            </a:lvl8pPr>
            <a:lvl9pPr marR="0" lvl="8" algn="l" rtl="0">
              <a:lnSpc>
                <a:spcPct val="120000"/>
              </a:lnSpc>
              <a:spcBef>
                <a:spcPts val="400"/>
              </a:spcBef>
              <a:spcAft>
                <a:spcPts val="0"/>
              </a:spcAft>
              <a:buClr>
                <a:schemeClr val="accent1"/>
              </a:buClr>
              <a:buSzPts val="1700"/>
              <a:buFont typeface="Noto Sans Symbols"/>
              <a:buNone/>
              <a:defRPr sz="1500" b="0" i="0" u="none" strike="noStrike" cap="none">
                <a:solidFill>
                  <a:schemeClr val="dk1"/>
                </a:solidFill>
                <a:latin typeface="Rockwell"/>
                <a:ea typeface="Rockwell"/>
                <a:cs typeface="Rockwell"/>
                <a:sym typeface="Rockwell"/>
              </a:defRPr>
            </a:lvl9pPr>
          </a:lstStyle>
          <a:p>
            <a:endParaRPr/>
          </a:p>
        </p:txBody>
      </p:sp>
      <p:sp>
        <p:nvSpPr>
          <p:cNvPr id="457" name="Google Shape;457;p48"/>
          <p:cNvSpPr txBox="1">
            <a:spLocks noGrp="1"/>
          </p:cNvSpPr>
          <p:nvPr>
            <p:ph type="title"/>
          </p:nvPr>
        </p:nvSpPr>
        <p:spPr>
          <a:xfrm>
            <a:off x="664082" y="1770191"/>
            <a:ext cx="4332300" cy="883500"/>
          </a:xfrm>
          <a:prstGeom prst="rect">
            <a:avLst/>
          </a:prstGeom>
          <a:noFill/>
          <a:ln>
            <a:noFill/>
          </a:ln>
        </p:spPr>
        <p:txBody>
          <a:bodyPr spcFirstLastPara="1" wrap="square" lIns="68575" tIns="68575" rIns="68575" bIns="68575" anchor="b" anchorCtr="0">
            <a:noAutofit/>
          </a:bodyPr>
          <a:lstStyle>
            <a:lvl1pPr marR="0" lvl="0" algn="ctr" rtl="0">
              <a:lnSpc>
                <a:spcPct val="85000"/>
              </a:lnSpc>
              <a:spcBef>
                <a:spcPts val="0"/>
              </a:spcBef>
              <a:spcAft>
                <a:spcPts val="0"/>
              </a:spcAft>
              <a:buClr>
                <a:srgbClr val="FFFEFF"/>
              </a:buClr>
              <a:buSzPts val="2700"/>
              <a:buFont typeface="Calibri"/>
              <a:buNone/>
              <a:defRPr sz="2700" b="0" i="0" u="none" strike="noStrike" cap="none">
                <a:solidFill>
                  <a:srgbClr val="FFFE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58" name="Google Shape;458;p48"/>
          <p:cNvSpPr txBox="1">
            <a:spLocks noGrp="1"/>
          </p:cNvSpPr>
          <p:nvPr>
            <p:ph type="body" idx="1"/>
          </p:nvPr>
        </p:nvSpPr>
        <p:spPr>
          <a:xfrm>
            <a:off x="664082" y="2658759"/>
            <a:ext cx="4332300" cy="955500"/>
          </a:xfrm>
          <a:prstGeom prst="rect">
            <a:avLst/>
          </a:prstGeom>
          <a:noFill/>
          <a:ln>
            <a:noFill/>
          </a:ln>
        </p:spPr>
        <p:txBody>
          <a:bodyPr spcFirstLastPara="1" wrap="square" lIns="68575" tIns="68575" rIns="68575" bIns="68575" anchor="t" anchorCtr="0">
            <a:noAutofit/>
          </a:bodyPr>
          <a:lstStyle>
            <a:lvl1pPr marL="457200" marR="0" lvl="0" indent="-228600" algn="ctr" rtl="0">
              <a:lnSpc>
                <a:spcPct val="120000"/>
              </a:lnSpc>
              <a:spcBef>
                <a:spcPts val="800"/>
              </a:spcBef>
              <a:spcAft>
                <a:spcPts val="0"/>
              </a:spcAft>
              <a:buClr>
                <a:schemeClr val="accent1"/>
              </a:buClr>
              <a:buSzPts val="1500"/>
              <a:buFont typeface="Noto Sans Symbols"/>
              <a:buNone/>
              <a:defRPr sz="1400" b="0" i="0" u="none" strike="noStrike" cap="none">
                <a:solidFill>
                  <a:srgbClr val="FFFEFF"/>
                </a:solidFill>
                <a:latin typeface="Rockwell"/>
                <a:ea typeface="Rockwell"/>
                <a:cs typeface="Rockwell"/>
                <a:sym typeface="Rockwell"/>
              </a:defRPr>
            </a:lvl1pPr>
            <a:lvl2pPr marL="914400" marR="0" lvl="1" indent="-228600" algn="l" rtl="0">
              <a:lnSpc>
                <a:spcPct val="120000"/>
              </a:lnSpc>
              <a:spcBef>
                <a:spcPts val="400"/>
              </a:spcBef>
              <a:spcAft>
                <a:spcPts val="0"/>
              </a:spcAft>
              <a:buClr>
                <a:schemeClr val="accent1"/>
              </a:buClr>
              <a:buSzPts val="1200"/>
              <a:buFont typeface="Noto Sans Symbols"/>
              <a:buNone/>
              <a:defRPr sz="1100" b="0" i="0" u="none" strike="noStrike" cap="none">
                <a:solidFill>
                  <a:schemeClr val="dk1"/>
                </a:solidFill>
                <a:latin typeface="Rockwell"/>
                <a:ea typeface="Rockwell"/>
                <a:cs typeface="Rockwell"/>
                <a:sym typeface="Rockwell"/>
              </a:defRPr>
            </a:lvl2pPr>
            <a:lvl3pPr marL="1371600" marR="0" lvl="2" indent="-228600" algn="l" rtl="0">
              <a:lnSpc>
                <a:spcPct val="120000"/>
              </a:lnSpc>
              <a:spcBef>
                <a:spcPts val="400"/>
              </a:spcBef>
              <a:spcAft>
                <a:spcPts val="0"/>
              </a:spcAft>
              <a:buClr>
                <a:schemeClr val="accent1"/>
              </a:buClr>
              <a:buSzPts val="1000"/>
              <a:buFont typeface="Noto Sans Symbols"/>
              <a:buNone/>
              <a:defRPr sz="900" b="0" i="0" u="none" strike="noStrike" cap="none">
                <a:solidFill>
                  <a:schemeClr val="dk1"/>
                </a:solidFill>
                <a:latin typeface="Rockwell"/>
                <a:ea typeface="Rockwell"/>
                <a:cs typeface="Rockwell"/>
                <a:sym typeface="Rockwell"/>
              </a:defRPr>
            </a:lvl3pPr>
            <a:lvl4pPr marL="1828800" marR="0" lvl="3" indent="-228600" algn="l" rtl="0">
              <a:lnSpc>
                <a:spcPct val="120000"/>
              </a:lnSpc>
              <a:spcBef>
                <a:spcPts val="400"/>
              </a:spcBef>
              <a:spcAft>
                <a:spcPts val="0"/>
              </a:spcAft>
              <a:buClr>
                <a:schemeClr val="accent1"/>
              </a:buClr>
              <a:buSzPts val="800"/>
              <a:buFont typeface="Noto Sans Symbols"/>
              <a:buNone/>
              <a:defRPr sz="800" b="0" i="0" u="none" strike="noStrike" cap="none">
                <a:solidFill>
                  <a:schemeClr val="dk1"/>
                </a:solidFill>
                <a:latin typeface="Rockwell"/>
                <a:ea typeface="Rockwell"/>
                <a:cs typeface="Rockwell"/>
                <a:sym typeface="Rockwell"/>
              </a:defRPr>
            </a:lvl4pPr>
            <a:lvl5pPr marL="2286000" marR="0" lvl="4" indent="-228600" algn="l" rtl="0">
              <a:lnSpc>
                <a:spcPct val="120000"/>
              </a:lnSpc>
              <a:spcBef>
                <a:spcPts val="400"/>
              </a:spcBef>
              <a:spcAft>
                <a:spcPts val="0"/>
              </a:spcAft>
              <a:buClr>
                <a:schemeClr val="accent1"/>
              </a:buClr>
              <a:buSzPts val="800"/>
              <a:buFont typeface="Noto Sans Symbols"/>
              <a:buNone/>
              <a:defRPr sz="800" b="0" i="0" u="none" strike="noStrike" cap="none">
                <a:solidFill>
                  <a:schemeClr val="dk1"/>
                </a:solidFill>
                <a:latin typeface="Rockwell"/>
                <a:ea typeface="Rockwell"/>
                <a:cs typeface="Rockwell"/>
                <a:sym typeface="Rockwell"/>
              </a:defRPr>
            </a:lvl5pPr>
            <a:lvl6pPr marL="2743200" marR="0" lvl="5" indent="-228600" algn="l" rtl="0">
              <a:lnSpc>
                <a:spcPct val="120000"/>
              </a:lnSpc>
              <a:spcBef>
                <a:spcPts val="400"/>
              </a:spcBef>
              <a:spcAft>
                <a:spcPts val="0"/>
              </a:spcAft>
              <a:buClr>
                <a:schemeClr val="accent1"/>
              </a:buClr>
              <a:buSzPts val="800"/>
              <a:buFont typeface="Noto Sans Symbols"/>
              <a:buNone/>
              <a:defRPr sz="800" b="0" i="0" u="none" strike="noStrike" cap="none">
                <a:solidFill>
                  <a:schemeClr val="dk1"/>
                </a:solidFill>
                <a:latin typeface="Rockwell"/>
                <a:ea typeface="Rockwell"/>
                <a:cs typeface="Rockwell"/>
                <a:sym typeface="Rockwell"/>
              </a:defRPr>
            </a:lvl6pPr>
            <a:lvl7pPr marL="3200400" marR="0" lvl="6" indent="-228600" algn="l" rtl="0">
              <a:lnSpc>
                <a:spcPct val="120000"/>
              </a:lnSpc>
              <a:spcBef>
                <a:spcPts val="400"/>
              </a:spcBef>
              <a:spcAft>
                <a:spcPts val="0"/>
              </a:spcAft>
              <a:buClr>
                <a:schemeClr val="accent1"/>
              </a:buClr>
              <a:buSzPts val="800"/>
              <a:buFont typeface="Noto Sans Symbols"/>
              <a:buNone/>
              <a:defRPr sz="800" b="0" i="0" u="none" strike="noStrike" cap="none">
                <a:solidFill>
                  <a:schemeClr val="dk1"/>
                </a:solidFill>
                <a:latin typeface="Rockwell"/>
                <a:ea typeface="Rockwell"/>
                <a:cs typeface="Rockwell"/>
                <a:sym typeface="Rockwell"/>
              </a:defRPr>
            </a:lvl7pPr>
            <a:lvl8pPr marL="3657600" marR="0" lvl="7" indent="-228600" algn="l" rtl="0">
              <a:lnSpc>
                <a:spcPct val="120000"/>
              </a:lnSpc>
              <a:spcBef>
                <a:spcPts val="400"/>
              </a:spcBef>
              <a:spcAft>
                <a:spcPts val="0"/>
              </a:spcAft>
              <a:buClr>
                <a:schemeClr val="accent1"/>
              </a:buClr>
              <a:buSzPts val="800"/>
              <a:buFont typeface="Noto Sans Symbols"/>
              <a:buNone/>
              <a:defRPr sz="800" b="0" i="0" u="none" strike="noStrike" cap="none">
                <a:solidFill>
                  <a:schemeClr val="dk1"/>
                </a:solidFill>
                <a:latin typeface="Rockwell"/>
                <a:ea typeface="Rockwell"/>
                <a:cs typeface="Rockwell"/>
                <a:sym typeface="Rockwell"/>
              </a:defRPr>
            </a:lvl8pPr>
            <a:lvl9pPr marL="4114800" marR="0" lvl="8" indent="-228600" algn="l" rtl="0">
              <a:lnSpc>
                <a:spcPct val="120000"/>
              </a:lnSpc>
              <a:spcBef>
                <a:spcPts val="400"/>
              </a:spcBef>
              <a:spcAft>
                <a:spcPts val="0"/>
              </a:spcAft>
              <a:buClr>
                <a:schemeClr val="accent1"/>
              </a:buClr>
              <a:buSzPts val="800"/>
              <a:buFont typeface="Noto Sans Symbols"/>
              <a:buNone/>
              <a:defRPr sz="800" b="0" i="0" u="none" strike="noStrike" cap="none">
                <a:solidFill>
                  <a:schemeClr val="dk1"/>
                </a:solidFill>
                <a:latin typeface="Rockwell"/>
                <a:ea typeface="Rockwell"/>
                <a:cs typeface="Rockwell"/>
                <a:sym typeface="Rockwell"/>
              </a:defRPr>
            </a:lvl9pPr>
          </a:lstStyle>
          <a:p>
            <a:endParaRPr/>
          </a:p>
        </p:txBody>
      </p:sp>
      <p:sp>
        <p:nvSpPr>
          <p:cNvPr id="459" name="Google Shape;459;p48"/>
          <p:cNvSpPr txBox="1">
            <a:spLocks noGrp="1"/>
          </p:cNvSpPr>
          <p:nvPr>
            <p:ph type="dt" idx="10"/>
          </p:nvPr>
        </p:nvSpPr>
        <p:spPr>
          <a:xfrm>
            <a:off x="603504" y="240030"/>
            <a:ext cx="2743200" cy="2400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460" name="Google Shape;460;p48"/>
          <p:cNvSpPr txBox="1">
            <a:spLocks noGrp="1"/>
          </p:cNvSpPr>
          <p:nvPr>
            <p:ph type="ftr" idx="11"/>
          </p:nvPr>
        </p:nvSpPr>
        <p:spPr>
          <a:xfrm>
            <a:off x="603504" y="4670298"/>
            <a:ext cx="4456500" cy="2400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461" name="Google Shape;461;p48"/>
          <p:cNvSpPr txBox="1">
            <a:spLocks noGrp="1"/>
          </p:cNvSpPr>
          <p:nvPr>
            <p:ph type="sldNum" idx="12"/>
          </p:nvPr>
        </p:nvSpPr>
        <p:spPr>
          <a:xfrm>
            <a:off x="4371283" y="240030"/>
            <a:ext cx="685800" cy="240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rgbClr val="888888"/>
                </a:solidFill>
                <a:latin typeface="Rockwell"/>
                <a:ea typeface="Rockwell"/>
                <a:cs typeface="Rockwell"/>
                <a:sym typeface="Rockwell"/>
              </a:defRPr>
            </a:lvl1pPr>
            <a:lvl2pPr marL="0" marR="0" lvl="1" indent="0" algn="r" rtl="0">
              <a:spcBef>
                <a:spcPts val="0"/>
              </a:spcBef>
              <a:buNone/>
              <a:defRPr sz="800">
                <a:solidFill>
                  <a:srgbClr val="888888"/>
                </a:solidFill>
                <a:latin typeface="Rockwell"/>
                <a:ea typeface="Rockwell"/>
                <a:cs typeface="Rockwell"/>
                <a:sym typeface="Rockwell"/>
              </a:defRPr>
            </a:lvl2pPr>
            <a:lvl3pPr marL="0" marR="0" lvl="2" indent="0" algn="r" rtl="0">
              <a:spcBef>
                <a:spcPts val="0"/>
              </a:spcBef>
              <a:buNone/>
              <a:defRPr sz="800">
                <a:solidFill>
                  <a:srgbClr val="888888"/>
                </a:solidFill>
                <a:latin typeface="Rockwell"/>
                <a:ea typeface="Rockwell"/>
                <a:cs typeface="Rockwell"/>
                <a:sym typeface="Rockwell"/>
              </a:defRPr>
            </a:lvl3pPr>
            <a:lvl4pPr marL="0" marR="0" lvl="3" indent="0" algn="r" rtl="0">
              <a:spcBef>
                <a:spcPts val="0"/>
              </a:spcBef>
              <a:buNone/>
              <a:defRPr sz="800">
                <a:solidFill>
                  <a:srgbClr val="888888"/>
                </a:solidFill>
                <a:latin typeface="Rockwell"/>
                <a:ea typeface="Rockwell"/>
                <a:cs typeface="Rockwell"/>
                <a:sym typeface="Rockwell"/>
              </a:defRPr>
            </a:lvl4pPr>
            <a:lvl5pPr marL="0" marR="0" lvl="4" indent="0" algn="r" rtl="0">
              <a:spcBef>
                <a:spcPts val="0"/>
              </a:spcBef>
              <a:buNone/>
              <a:defRPr sz="800">
                <a:solidFill>
                  <a:srgbClr val="888888"/>
                </a:solidFill>
                <a:latin typeface="Rockwell"/>
                <a:ea typeface="Rockwell"/>
                <a:cs typeface="Rockwell"/>
                <a:sym typeface="Rockwell"/>
              </a:defRPr>
            </a:lvl5pPr>
            <a:lvl6pPr marL="0" marR="0" lvl="5" indent="0" algn="r" rtl="0">
              <a:spcBef>
                <a:spcPts val="0"/>
              </a:spcBef>
              <a:buNone/>
              <a:defRPr sz="800">
                <a:solidFill>
                  <a:srgbClr val="888888"/>
                </a:solidFill>
                <a:latin typeface="Rockwell"/>
                <a:ea typeface="Rockwell"/>
                <a:cs typeface="Rockwell"/>
                <a:sym typeface="Rockwell"/>
              </a:defRPr>
            </a:lvl6pPr>
            <a:lvl7pPr marL="0" marR="0" lvl="6" indent="0" algn="r" rtl="0">
              <a:spcBef>
                <a:spcPts val="0"/>
              </a:spcBef>
              <a:buNone/>
              <a:defRPr sz="800">
                <a:solidFill>
                  <a:srgbClr val="888888"/>
                </a:solidFill>
                <a:latin typeface="Rockwell"/>
                <a:ea typeface="Rockwell"/>
                <a:cs typeface="Rockwell"/>
                <a:sym typeface="Rockwell"/>
              </a:defRPr>
            </a:lvl7pPr>
            <a:lvl8pPr marL="0" marR="0" lvl="7" indent="0" algn="r" rtl="0">
              <a:spcBef>
                <a:spcPts val="0"/>
              </a:spcBef>
              <a:buNone/>
              <a:defRPr sz="800">
                <a:solidFill>
                  <a:srgbClr val="888888"/>
                </a:solidFill>
                <a:latin typeface="Rockwell"/>
                <a:ea typeface="Rockwell"/>
                <a:cs typeface="Rockwell"/>
                <a:sym typeface="Rockwell"/>
              </a:defRPr>
            </a:lvl8pPr>
            <a:lvl9pPr marL="0" marR="0" lvl="8" indent="0" algn="r" rtl="0">
              <a:spcBef>
                <a:spcPts val="0"/>
              </a:spcBef>
              <a:buNone/>
              <a:defRPr sz="8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62"/>
        <p:cNvGrpSpPr/>
        <p:nvPr/>
      </p:nvGrpSpPr>
      <p:grpSpPr>
        <a:xfrm>
          <a:off x="0" y="0"/>
          <a:ext cx="0" cy="0"/>
          <a:chOff x="0" y="0"/>
          <a:chExt cx="0" cy="0"/>
        </a:xfrm>
      </p:grpSpPr>
      <p:grpSp>
        <p:nvGrpSpPr>
          <p:cNvPr id="463" name="Google Shape;463;p49"/>
          <p:cNvGrpSpPr/>
          <p:nvPr/>
        </p:nvGrpSpPr>
        <p:grpSpPr>
          <a:xfrm>
            <a:off x="-313135" y="0"/>
            <a:ext cx="9438086" cy="5139929"/>
            <a:chOff x="-417513" y="0"/>
            <a:chExt cx="12584115" cy="6853238"/>
          </a:xfrm>
        </p:grpSpPr>
        <p:sp>
          <p:nvSpPr>
            <p:cNvPr id="464" name="Google Shape;464;p49"/>
            <p:cNvSpPr/>
            <p:nvPr/>
          </p:nvSpPr>
          <p:spPr>
            <a:xfrm>
              <a:off x="1306513" y="0"/>
              <a:ext cx="3862388" cy="6843712"/>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5" name="Google Shape;465;p49"/>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6" name="Google Shape;466;p49"/>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7" name="Google Shape;467;p49"/>
            <p:cNvSpPr/>
            <p:nvPr/>
          </p:nvSpPr>
          <p:spPr>
            <a:xfrm>
              <a:off x="1120775" y="0"/>
              <a:ext cx="3676651" cy="6843712"/>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8" name="Google Shape;468;p49"/>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9" name="Google Shape;469;p49"/>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0" name="Google Shape;470;p49"/>
            <p:cNvSpPr/>
            <p:nvPr/>
          </p:nvSpPr>
          <p:spPr>
            <a:xfrm>
              <a:off x="1001713" y="0"/>
              <a:ext cx="3621089" cy="6843712"/>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1" name="Google Shape;471;p49"/>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2" name="Google Shape;472;p49"/>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3" name="Google Shape;473;p49"/>
            <p:cNvSpPr/>
            <p:nvPr/>
          </p:nvSpPr>
          <p:spPr>
            <a:xfrm>
              <a:off x="1001713" y="0"/>
              <a:ext cx="3244849" cy="6843712"/>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4" name="Google Shape;474;p49"/>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5" name="Google Shape;475;p49"/>
            <p:cNvSpPr/>
            <p:nvPr/>
          </p:nvSpPr>
          <p:spPr>
            <a:xfrm>
              <a:off x="889000" y="0"/>
              <a:ext cx="3230563" cy="6843712"/>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6" name="Google Shape;476;p49"/>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7" name="Google Shape;477;p49"/>
            <p:cNvSpPr/>
            <p:nvPr/>
          </p:nvSpPr>
          <p:spPr>
            <a:xfrm>
              <a:off x="484188" y="0"/>
              <a:ext cx="3421064" cy="6843712"/>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8" name="Google Shape;478;p49"/>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9" name="Google Shape;479;p49"/>
            <p:cNvSpPr/>
            <p:nvPr/>
          </p:nvSpPr>
          <p:spPr>
            <a:xfrm>
              <a:off x="598488" y="0"/>
              <a:ext cx="2717799" cy="6843712"/>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0" name="Google Shape;480;p49"/>
            <p:cNvSpPr/>
            <p:nvPr/>
          </p:nvSpPr>
          <p:spPr>
            <a:xfrm>
              <a:off x="261938" y="0"/>
              <a:ext cx="2944812" cy="6843712"/>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1" name="Google Shape;481;p49"/>
            <p:cNvSpPr/>
            <p:nvPr/>
          </p:nvSpPr>
          <p:spPr>
            <a:xfrm>
              <a:off x="-417513" y="0"/>
              <a:ext cx="2403475" cy="6843712"/>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2" name="Google Shape;482;p49"/>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3" name="Google Shape;483;p49"/>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4" name="Google Shape;484;p49"/>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485" name="Google Shape;485;p49"/>
          <p:cNvGrpSpPr/>
          <p:nvPr/>
        </p:nvGrpSpPr>
        <p:grpSpPr>
          <a:xfrm>
            <a:off x="600108" y="1274692"/>
            <a:ext cx="2755944" cy="2602816"/>
            <a:chOff x="697883" y="1816768"/>
            <a:chExt cx="3674592" cy="3470421"/>
          </a:xfrm>
        </p:grpSpPr>
        <p:sp>
          <p:nvSpPr>
            <p:cNvPr id="486" name="Google Shape;486;p49"/>
            <p:cNvSpPr/>
            <p:nvPr/>
          </p:nvSpPr>
          <p:spPr>
            <a:xfrm>
              <a:off x="697883" y="1816768"/>
              <a:ext cx="3674400" cy="5028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7" name="Google Shape;487;p49"/>
            <p:cNvSpPr/>
            <p:nvPr/>
          </p:nvSpPr>
          <p:spPr>
            <a:xfrm rot="10800000">
              <a:off x="2380312" y="5014789"/>
              <a:ext cx="315900" cy="272400"/>
            </a:xfrm>
            <a:prstGeom prst="triangle">
              <a:avLst>
                <a:gd name="adj" fmla="val 50000"/>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8" name="Google Shape;488;p49"/>
            <p:cNvSpPr/>
            <p:nvPr/>
          </p:nvSpPr>
          <p:spPr>
            <a:xfrm>
              <a:off x="704075" y="2392840"/>
              <a:ext cx="3668400" cy="26244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489" name="Google Shape;489;p49"/>
          <p:cNvSpPr txBox="1">
            <a:spLocks noGrp="1"/>
          </p:cNvSpPr>
          <p:nvPr>
            <p:ph type="title"/>
          </p:nvPr>
        </p:nvSpPr>
        <p:spPr>
          <a:xfrm>
            <a:off x="666474" y="1762444"/>
            <a:ext cx="2625900" cy="1842300"/>
          </a:xfrm>
          <a:prstGeom prst="rect">
            <a:avLst/>
          </a:prstGeom>
          <a:noFill/>
          <a:ln>
            <a:noFill/>
          </a:ln>
        </p:spPr>
        <p:txBody>
          <a:bodyPr spcFirstLastPara="1" wrap="square" lIns="68575" tIns="68575" rIns="68575" bIns="68575" anchor="ctr" anchorCtr="0">
            <a:noAutofit/>
          </a:bodyPr>
          <a:lstStyle>
            <a:lvl1pPr marR="0" lvl="0" algn="ctr" rtl="0">
              <a:lnSpc>
                <a:spcPct val="85000"/>
              </a:lnSpc>
              <a:spcBef>
                <a:spcPts val="0"/>
              </a:spcBef>
              <a:spcAft>
                <a:spcPts val="0"/>
              </a:spcAft>
              <a:buClr>
                <a:srgbClr val="FFFEFF"/>
              </a:buClr>
              <a:buSzPts val="3000"/>
              <a:buFont typeface="Calibri"/>
              <a:buNone/>
              <a:defRPr sz="3000" b="0" i="0" u="none" strike="noStrike" cap="none">
                <a:solidFill>
                  <a:srgbClr val="FFFE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90" name="Google Shape;490;p49"/>
          <p:cNvSpPr txBox="1">
            <a:spLocks noGrp="1"/>
          </p:cNvSpPr>
          <p:nvPr>
            <p:ph type="body" idx="1"/>
          </p:nvPr>
        </p:nvSpPr>
        <p:spPr>
          <a:xfrm rot="5400000">
            <a:off x="4214113" y="214289"/>
            <a:ext cx="3942900" cy="47064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120000"/>
              </a:lnSpc>
              <a:spcBef>
                <a:spcPts val="800"/>
              </a:spcBef>
              <a:spcAft>
                <a:spcPts val="0"/>
              </a:spcAft>
              <a:buClr>
                <a:schemeClr val="accent1"/>
              </a:buClr>
              <a:buSzPts val="1500"/>
              <a:buFont typeface="Noto Sans Symbols"/>
              <a:buChar char="▪"/>
              <a:defRPr sz="1400" b="0" i="0" u="none" strike="noStrike" cap="none">
                <a:solidFill>
                  <a:schemeClr val="dk1"/>
                </a:solidFill>
                <a:latin typeface="Rockwell"/>
                <a:ea typeface="Rockwell"/>
                <a:cs typeface="Rockwell"/>
                <a:sym typeface="Rockwell"/>
              </a:defRPr>
            </a:lvl1pPr>
            <a:lvl2pPr marL="914400" marR="0" lvl="1" indent="-311150" algn="l" rtl="0">
              <a:lnSpc>
                <a:spcPct val="120000"/>
              </a:lnSpc>
              <a:spcBef>
                <a:spcPts val="400"/>
              </a:spcBef>
              <a:spcAft>
                <a:spcPts val="0"/>
              </a:spcAft>
              <a:buClr>
                <a:schemeClr val="accent1"/>
              </a:buClr>
              <a:buSzPts val="1300"/>
              <a:buFont typeface="Noto Sans Symbols"/>
              <a:buChar char="▪"/>
              <a:defRPr sz="1200" b="0" i="0" u="none" strike="noStrike" cap="none">
                <a:solidFill>
                  <a:schemeClr val="dk1"/>
                </a:solidFill>
                <a:latin typeface="Rockwell"/>
                <a:ea typeface="Rockwell"/>
                <a:cs typeface="Rockwell"/>
                <a:sym typeface="Rockwell"/>
              </a:defRPr>
            </a:lvl2pPr>
            <a:lvl3pPr marL="1371600" marR="0" lvl="2" indent="-304800" algn="l" rtl="0">
              <a:lnSpc>
                <a:spcPct val="120000"/>
              </a:lnSpc>
              <a:spcBef>
                <a:spcPts val="400"/>
              </a:spcBef>
              <a:spcAft>
                <a:spcPts val="0"/>
              </a:spcAft>
              <a:buClr>
                <a:schemeClr val="accent1"/>
              </a:buClr>
              <a:buSzPts val="1200"/>
              <a:buFont typeface="Noto Sans Symbols"/>
              <a:buChar char="▪"/>
              <a:defRPr sz="1100" b="0" i="0" u="none" strike="noStrike" cap="none">
                <a:solidFill>
                  <a:schemeClr val="dk1"/>
                </a:solidFill>
                <a:latin typeface="Rockwell"/>
                <a:ea typeface="Rockwell"/>
                <a:cs typeface="Rockwell"/>
                <a:sym typeface="Rockwell"/>
              </a:defRPr>
            </a:lvl3pPr>
            <a:lvl4pPr marL="1828800" marR="0" lvl="3"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4pPr>
            <a:lvl5pPr marL="2286000" marR="0" lvl="4"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5pPr>
            <a:lvl6pPr marL="2743200" marR="0" lvl="5"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6pPr>
            <a:lvl7pPr marL="3200400" marR="0" lvl="6"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7pPr>
            <a:lvl8pPr marL="3657600" marR="0" lvl="7"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8pPr>
            <a:lvl9pPr marL="4114800" marR="0" lvl="8"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9pPr>
          </a:lstStyle>
          <a:p>
            <a:endParaRPr/>
          </a:p>
        </p:txBody>
      </p:sp>
      <p:sp>
        <p:nvSpPr>
          <p:cNvPr id="491" name="Google Shape;491;p49"/>
          <p:cNvSpPr txBox="1">
            <a:spLocks noGrp="1"/>
          </p:cNvSpPr>
          <p:nvPr>
            <p:ph type="dt" idx="10"/>
          </p:nvPr>
        </p:nvSpPr>
        <p:spPr>
          <a:xfrm>
            <a:off x="603504" y="240030"/>
            <a:ext cx="2743200" cy="2400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492" name="Google Shape;492;p49"/>
          <p:cNvSpPr txBox="1">
            <a:spLocks noGrp="1"/>
          </p:cNvSpPr>
          <p:nvPr>
            <p:ph type="ftr" idx="11"/>
          </p:nvPr>
        </p:nvSpPr>
        <p:spPr>
          <a:xfrm>
            <a:off x="603504" y="4670298"/>
            <a:ext cx="7941600" cy="2400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493" name="Google Shape;493;p49"/>
          <p:cNvSpPr txBox="1">
            <a:spLocks noGrp="1"/>
          </p:cNvSpPr>
          <p:nvPr>
            <p:ph type="sldNum" idx="12"/>
          </p:nvPr>
        </p:nvSpPr>
        <p:spPr>
          <a:xfrm>
            <a:off x="7852410" y="240030"/>
            <a:ext cx="685800" cy="240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rgbClr val="888888"/>
                </a:solidFill>
                <a:latin typeface="Rockwell"/>
                <a:ea typeface="Rockwell"/>
                <a:cs typeface="Rockwell"/>
                <a:sym typeface="Rockwell"/>
              </a:defRPr>
            </a:lvl1pPr>
            <a:lvl2pPr marL="0" marR="0" lvl="1" indent="0" algn="r" rtl="0">
              <a:spcBef>
                <a:spcPts val="0"/>
              </a:spcBef>
              <a:buNone/>
              <a:defRPr sz="800">
                <a:solidFill>
                  <a:srgbClr val="888888"/>
                </a:solidFill>
                <a:latin typeface="Rockwell"/>
                <a:ea typeface="Rockwell"/>
                <a:cs typeface="Rockwell"/>
                <a:sym typeface="Rockwell"/>
              </a:defRPr>
            </a:lvl2pPr>
            <a:lvl3pPr marL="0" marR="0" lvl="2" indent="0" algn="r" rtl="0">
              <a:spcBef>
                <a:spcPts val="0"/>
              </a:spcBef>
              <a:buNone/>
              <a:defRPr sz="800">
                <a:solidFill>
                  <a:srgbClr val="888888"/>
                </a:solidFill>
                <a:latin typeface="Rockwell"/>
                <a:ea typeface="Rockwell"/>
                <a:cs typeface="Rockwell"/>
                <a:sym typeface="Rockwell"/>
              </a:defRPr>
            </a:lvl3pPr>
            <a:lvl4pPr marL="0" marR="0" lvl="3" indent="0" algn="r" rtl="0">
              <a:spcBef>
                <a:spcPts val="0"/>
              </a:spcBef>
              <a:buNone/>
              <a:defRPr sz="800">
                <a:solidFill>
                  <a:srgbClr val="888888"/>
                </a:solidFill>
                <a:latin typeface="Rockwell"/>
                <a:ea typeface="Rockwell"/>
                <a:cs typeface="Rockwell"/>
                <a:sym typeface="Rockwell"/>
              </a:defRPr>
            </a:lvl4pPr>
            <a:lvl5pPr marL="0" marR="0" lvl="4" indent="0" algn="r" rtl="0">
              <a:spcBef>
                <a:spcPts val="0"/>
              </a:spcBef>
              <a:buNone/>
              <a:defRPr sz="800">
                <a:solidFill>
                  <a:srgbClr val="888888"/>
                </a:solidFill>
                <a:latin typeface="Rockwell"/>
                <a:ea typeface="Rockwell"/>
                <a:cs typeface="Rockwell"/>
                <a:sym typeface="Rockwell"/>
              </a:defRPr>
            </a:lvl5pPr>
            <a:lvl6pPr marL="0" marR="0" lvl="5" indent="0" algn="r" rtl="0">
              <a:spcBef>
                <a:spcPts val="0"/>
              </a:spcBef>
              <a:buNone/>
              <a:defRPr sz="800">
                <a:solidFill>
                  <a:srgbClr val="888888"/>
                </a:solidFill>
                <a:latin typeface="Rockwell"/>
                <a:ea typeface="Rockwell"/>
                <a:cs typeface="Rockwell"/>
                <a:sym typeface="Rockwell"/>
              </a:defRPr>
            </a:lvl6pPr>
            <a:lvl7pPr marL="0" marR="0" lvl="6" indent="0" algn="r" rtl="0">
              <a:spcBef>
                <a:spcPts val="0"/>
              </a:spcBef>
              <a:buNone/>
              <a:defRPr sz="800">
                <a:solidFill>
                  <a:srgbClr val="888888"/>
                </a:solidFill>
                <a:latin typeface="Rockwell"/>
                <a:ea typeface="Rockwell"/>
                <a:cs typeface="Rockwell"/>
                <a:sym typeface="Rockwell"/>
              </a:defRPr>
            </a:lvl7pPr>
            <a:lvl8pPr marL="0" marR="0" lvl="7" indent="0" algn="r" rtl="0">
              <a:spcBef>
                <a:spcPts val="0"/>
              </a:spcBef>
              <a:buNone/>
              <a:defRPr sz="800">
                <a:solidFill>
                  <a:srgbClr val="888888"/>
                </a:solidFill>
                <a:latin typeface="Rockwell"/>
                <a:ea typeface="Rockwell"/>
                <a:cs typeface="Rockwell"/>
                <a:sym typeface="Rockwell"/>
              </a:defRPr>
            </a:lvl8pPr>
            <a:lvl9pPr marL="0" marR="0" lvl="8" indent="0" algn="r" rtl="0">
              <a:spcBef>
                <a:spcPts val="0"/>
              </a:spcBef>
              <a:buNone/>
              <a:defRPr sz="8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94"/>
        <p:cNvGrpSpPr/>
        <p:nvPr/>
      </p:nvGrpSpPr>
      <p:grpSpPr>
        <a:xfrm>
          <a:off x="0" y="0"/>
          <a:ext cx="0" cy="0"/>
          <a:chOff x="0" y="0"/>
          <a:chExt cx="0" cy="0"/>
        </a:xfrm>
      </p:grpSpPr>
      <p:grpSp>
        <p:nvGrpSpPr>
          <p:cNvPr id="495" name="Google Shape;495;p50"/>
          <p:cNvGrpSpPr/>
          <p:nvPr/>
        </p:nvGrpSpPr>
        <p:grpSpPr>
          <a:xfrm flipH="1">
            <a:off x="-1" y="0"/>
            <a:ext cx="9438086" cy="5139929"/>
            <a:chOff x="-417513" y="0"/>
            <a:chExt cx="12584115" cy="6853238"/>
          </a:xfrm>
        </p:grpSpPr>
        <p:sp>
          <p:nvSpPr>
            <p:cNvPr id="496" name="Google Shape;496;p50"/>
            <p:cNvSpPr/>
            <p:nvPr/>
          </p:nvSpPr>
          <p:spPr>
            <a:xfrm>
              <a:off x="1306513" y="0"/>
              <a:ext cx="3862388" cy="6843712"/>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7" name="Google Shape;497;p50"/>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8" name="Google Shape;498;p50"/>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9" name="Google Shape;499;p50"/>
            <p:cNvSpPr/>
            <p:nvPr/>
          </p:nvSpPr>
          <p:spPr>
            <a:xfrm>
              <a:off x="1120775" y="0"/>
              <a:ext cx="3676651" cy="6843712"/>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0" name="Google Shape;500;p50"/>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1" name="Google Shape;501;p50"/>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2" name="Google Shape;502;p50"/>
            <p:cNvSpPr/>
            <p:nvPr/>
          </p:nvSpPr>
          <p:spPr>
            <a:xfrm>
              <a:off x="1001713" y="0"/>
              <a:ext cx="3621089" cy="6843712"/>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3" name="Google Shape;503;p50"/>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4" name="Google Shape;504;p50"/>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5" name="Google Shape;505;p50"/>
            <p:cNvSpPr/>
            <p:nvPr/>
          </p:nvSpPr>
          <p:spPr>
            <a:xfrm>
              <a:off x="1001713" y="0"/>
              <a:ext cx="3244849" cy="6843712"/>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6" name="Google Shape;506;p50"/>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7" name="Google Shape;507;p50"/>
            <p:cNvSpPr/>
            <p:nvPr/>
          </p:nvSpPr>
          <p:spPr>
            <a:xfrm>
              <a:off x="889000" y="0"/>
              <a:ext cx="3230563" cy="6843712"/>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8" name="Google Shape;508;p50"/>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9" name="Google Shape;509;p50"/>
            <p:cNvSpPr/>
            <p:nvPr/>
          </p:nvSpPr>
          <p:spPr>
            <a:xfrm>
              <a:off x="484188" y="0"/>
              <a:ext cx="3421064" cy="6843712"/>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0" name="Google Shape;510;p50"/>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1" name="Google Shape;511;p50"/>
            <p:cNvSpPr/>
            <p:nvPr/>
          </p:nvSpPr>
          <p:spPr>
            <a:xfrm>
              <a:off x="598488" y="0"/>
              <a:ext cx="2717799" cy="6843712"/>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2" name="Google Shape;512;p50"/>
            <p:cNvSpPr/>
            <p:nvPr/>
          </p:nvSpPr>
          <p:spPr>
            <a:xfrm>
              <a:off x="261938" y="0"/>
              <a:ext cx="2944812" cy="6843712"/>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3" name="Google Shape;513;p50"/>
            <p:cNvSpPr/>
            <p:nvPr/>
          </p:nvSpPr>
          <p:spPr>
            <a:xfrm>
              <a:off x="-417513" y="0"/>
              <a:ext cx="2403475" cy="6843712"/>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4" name="Google Shape;514;p50"/>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5" name="Google Shape;515;p50"/>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6" name="Google Shape;516;p50"/>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517" name="Google Shape;517;p50"/>
          <p:cNvGrpSpPr/>
          <p:nvPr/>
        </p:nvGrpSpPr>
        <p:grpSpPr>
          <a:xfrm>
            <a:off x="5789211" y="1274692"/>
            <a:ext cx="2755944" cy="2602816"/>
            <a:chOff x="697883" y="1816768"/>
            <a:chExt cx="3674592" cy="3470421"/>
          </a:xfrm>
        </p:grpSpPr>
        <p:sp>
          <p:nvSpPr>
            <p:cNvPr id="518" name="Google Shape;518;p50"/>
            <p:cNvSpPr/>
            <p:nvPr/>
          </p:nvSpPr>
          <p:spPr>
            <a:xfrm>
              <a:off x="697883" y="1816768"/>
              <a:ext cx="3674400" cy="5028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9" name="Google Shape;519;p50"/>
            <p:cNvSpPr/>
            <p:nvPr/>
          </p:nvSpPr>
          <p:spPr>
            <a:xfrm rot="10800000">
              <a:off x="2380312" y="5014789"/>
              <a:ext cx="315900" cy="272400"/>
            </a:xfrm>
            <a:prstGeom prst="triangle">
              <a:avLst>
                <a:gd name="adj" fmla="val 50000"/>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0" name="Google Shape;520;p50"/>
            <p:cNvSpPr/>
            <p:nvPr/>
          </p:nvSpPr>
          <p:spPr>
            <a:xfrm>
              <a:off x="704075" y="2392840"/>
              <a:ext cx="3668400" cy="26244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521" name="Google Shape;521;p50"/>
          <p:cNvSpPr txBox="1">
            <a:spLocks noGrp="1"/>
          </p:cNvSpPr>
          <p:nvPr>
            <p:ph type="title"/>
          </p:nvPr>
        </p:nvSpPr>
        <p:spPr>
          <a:xfrm rot="5400000">
            <a:off x="6247374" y="1370644"/>
            <a:ext cx="1842300" cy="2625900"/>
          </a:xfrm>
          <a:prstGeom prst="rect">
            <a:avLst/>
          </a:prstGeom>
          <a:noFill/>
          <a:ln>
            <a:noFill/>
          </a:ln>
        </p:spPr>
        <p:txBody>
          <a:bodyPr spcFirstLastPara="1" wrap="square" lIns="68575" tIns="68575" rIns="68575" bIns="68575" anchor="ctr" anchorCtr="0">
            <a:noAutofit/>
          </a:bodyPr>
          <a:lstStyle>
            <a:lvl1pPr marR="0" lvl="0" algn="l" rtl="0">
              <a:lnSpc>
                <a:spcPct val="80000"/>
              </a:lnSpc>
              <a:spcBef>
                <a:spcPts val="0"/>
              </a:spcBef>
              <a:spcAft>
                <a:spcPts val="0"/>
              </a:spcAft>
              <a:buClr>
                <a:srgbClr val="FFFEFF"/>
              </a:buClr>
              <a:buSzPts val="3000"/>
              <a:buFont typeface="Calibri"/>
              <a:buNone/>
              <a:defRPr sz="3000" b="0" i="0" u="none" strike="noStrike" cap="none">
                <a:solidFill>
                  <a:srgbClr val="FFFE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2" name="Google Shape;522;p50"/>
          <p:cNvSpPr txBox="1">
            <a:spLocks noGrp="1"/>
          </p:cNvSpPr>
          <p:nvPr>
            <p:ph type="body" idx="1"/>
          </p:nvPr>
        </p:nvSpPr>
        <p:spPr>
          <a:xfrm rot="5400000">
            <a:off x="981427" y="219633"/>
            <a:ext cx="3942900" cy="47013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120000"/>
              </a:lnSpc>
              <a:spcBef>
                <a:spcPts val="800"/>
              </a:spcBef>
              <a:spcAft>
                <a:spcPts val="0"/>
              </a:spcAft>
              <a:buClr>
                <a:schemeClr val="accent1"/>
              </a:buClr>
              <a:buSzPts val="1500"/>
              <a:buFont typeface="Noto Sans Symbols"/>
              <a:buChar char="▪"/>
              <a:defRPr sz="1400" b="0" i="0" u="none" strike="noStrike" cap="none">
                <a:solidFill>
                  <a:schemeClr val="dk1"/>
                </a:solidFill>
                <a:latin typeface="Rockwell"/>
                <a:ea typeface="Rockwell"/>
                <a:cs typeface="Rockwell"/>
                <a:sym typeface="Rockwell"/>
              </a:defRPr>
            </a:lvl1pPr>
            <a:lvl2pPr marL="914400" marR="0" lvl="1" indent="-311150" algn="l" rtl="0">
              <a:lnSpc>
                <a:spcPct val="120000"/>
              </a:lnSpc>
              <a:spcBef>
                <a:spcPts val="400"/>
              </a:spcBef>
              <a:spcAft>
                <a:spcPts val="0"/>
              </a:spcAft>
              <a:buClr>
                <a:schemeClr val="accent1"/>
              </a:buClr>
              <a:buSzPts val="1300"/>
              <a:buFont typeface="Noto Sans Symbols"/>
              <a:buChar char="▪"/>
              <a:defRPr sz="1200" b="0" i="0" u="none" strike="noStrike" cap="none">
                <a:solidFill>
                  <a:schemeClr val="dk1"/>
                </a:solidFill>
                <a:latin typeface="Rockwell"/>
                <a:ea typeface="Rockwell"/>
                <a:cs typeface="Rockwell"/>
                <a:sym typeface="Rockwell"/>
              </a:defRPr>
            </a:lvl2pPr>
            <a:lvl3pPr marL="1371600" marR="0" lvl="2" indent="-304800" algn="l" rtl="0">
              <a:lnSpc>
                <a:spcPct val="120000"/>
              </a:lnSpc>
              <a:spcBef>
                <a:spcPts val="400"/>
              </a:spcBef>
              <a:spcAft>
                <a:spcPts val="0"/>
              </a:spcAft>
              <a:buClr>
                <a:schemeClr val="accent1"/>
              </a:buClr>
              <a:buSzPts val="1200"/>
              <a:buFont typeface="Noto Sans Symbols"/>
              <a:buChar char="▪"/>
              <a:defRPr sz="1100" b="0" i="0" u="none" strike="noStrike" cap="none">
                <a:solidFill>
                  <a:schemeClr val="dk1"/>
                </a:solidFill>
                <a:latin typeface="Rockwell"/>
                <a:ea typeface="Rockwell"/>
                <a:cs typeface="Rockwell"/>
                <a:sym typeface="Rockwell"/>
              </a:defRPr>
            </a:lvl3pPr>
            <a:lvl4pPr marL="1828800" marR="0" lvl="3"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4pPr>
            <a:lvl5pPr marL="2286000" marR="0" lvl="4"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5pPr>
            <a:lvl6pPr marL="2743200" marR="0" lvl="5"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6pPr>
            <a:lvl7pPr marL="3200400" marR="0" lvl="6"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7pPr>
            <a:lvl8pPr marL="3657600" marR="0" lvl="7"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8pPr>
            <a:lvl9pPr marL="4114800" marR="0" lvl="8"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9pPr>
          </a:lstStyle>
          <a:p>
            <a:endParaRPr/>
          </a:p>
        </p:txBody>
      </p:sp>
      <p:sp>
        <p:nvSpPr>
          <p:cNvPr id="523" name="Google Shape;523;p50"/>
          <p:cNvSpPr txBox="1">
            <a:spLocks noGrp="1"/>
          </p:cNvSpPr>
          <p:nvPr>
            <p:ph type="dt" idx="10"/>
          </p:nvPr>
        </p:nvSpPr>
        <p:spPr>
          <a:xfrm>
            <a:off x="603504" y="240030"/>
            <a:ext cx="2743200" cy="2400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524" name="Google Shape;524;p50"/>
          <p:cNvSpPr txBox="1">
            <a:spLocks noGrp="1"/>
          </p:cNvSpPr>
          <p:nvPr>
            <p:ph type="ftr" idx="11"/>
          </p:nvPr>
        </p:nvSpPr>
        <p:spPr>
          <a:xfrm>
            <a:off x="603504" y="4670298"/>
            <a:ext cx="7941600" cy="2400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800">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525" name="Google Shape;525;p50"/>
          <p:cNvSpPr txBox="1">
            <a:spLocks noGrp="1"/>
          </p:cNvSpPr>
          <p:nvPr>
            <p:ph type="sldNum" idx="12"/>
          </p:nvPr>
        </p:nvSpPr>
        <p:spPr>
          <a:xfrm>
            <a:off x="7852410" y="240030"/>
            <a:ext cx="685800" cy="240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rgbClr val="888888"/>
                </a:solidFill>
                <a:latin typeface="Rockwell"/>
                <a:ea typeface="Rockwell"/>
                <a:cs typeface="Rockwell"/>
                <a:sym typeface="Rockwell"/>
              </a:defRPr>
            </a:lvl1pPr>
            <a:lvl2pPr marL="0" marR="0" lvl="1" indent="0" algn="r" rtl="0">
              <a:spcBef>
                <a:spcPts val="0"/>
              </a:spcBef>
              <a:buNone/>
              <a:defRPr sz="800">
                <a:solidFill>
                  <a:srgbClr val="888888"/>
                </a:solidFill>
                <a:latin typeface="Rockwell"/>
                <a:ea typeface="Rockwell"/>
                <a:cs typeface="Rockwell"/>
                <a:sym typeface="Rockwell"/>
              </a:defRPr>
            </a:lvl2pPr>
            <a:lvl3pPr marL="0" marR="0" lvl="2" indent="0" algn="r" rtl="0">
              <a:spcBef>
                <a:spcPts val="0"/>
              </a:spcBef>
              <a:buNone/>
              <a:defRPr sz="800">
                <a:solidFill>
                  <a:srgbClr val="888888"/>
                </a:solidFill>
                <a:latin typeface="Rockwell"/>
                <a:ea typeface="Rockwell"/>
                <a:cs typeface="Rockwell"/>
                <a:sym typeface="Rockwell"/>
              </a:defRPr>
            </a:lvl3pPr>
            <a:lvl4pPr marL="0" marR="0" lvl="3" indent="0" algn="r" rtl="0">
              <a:spcBef>
                <a:spcPts val="0"/>
              </a:spcBef>
              <a:buNone/>
              <a:defRPr sz="800">
                <a:solidFill>
                  <a:srgbClr val="888888"/>
                </a:solidFill>
                <a:latin typeface="Rockwell"/>
                <a:ea typeface="Rockwell"/>
                <a:cs typeface="Rockwell"/>
                <a:sym typeface="Rockwell"/>
              </a:defRPr>
            </a:lvl4pPr>
            <a:lvl5pPr marL="0" marR="0" lvl="4" indent="0" algn="r" rtl="0">
              <a:spcBef>
                <a:spcPts val="0"/>
              </a:spcBef>
              <a:buNone/>
              <a:defRPr sz="800">
                <a:solidFill>
                  <a:srgbClr val="888888"/>
                </a:solidFill>
                <a:latin typeface="Rockwell"/>
                <a:ea typeface="Rockwell"/>
                <a:cs typeface="Rockwell"/>
                <a:sym typeface="Rockwell"/>
              </a:defRPr>
            </a:lvl5pPr>
            <a:lvl6pPr marL="0" marR="0" lvl="5" indent="0" algn="r" rtl="0">
              <a:spcBef>
                <a:spcPts val="0"/>
              </a:spcBef>
              <a:buNone/>
              <a:defRPr sz="800">
                <a:solidFill>
                  <a:srgbClr val="888888"/>
                </a:solidFill>
                <a:latin typeface="Rockwell"/>
                <a:ea typeface="Rockwell"/>
                <a:cs typeface="Rockwell"/>
                <a:sym typeface="Rockwell"/>
              </a:defRPr>
            </a:lvl6pPr>
            <a:lvl7pPr marL="0" marR="0" lvl="6" indent="0" algn="r" rtl="0">
              <a:spcBef>
                <a:spcPts val="0"/>
              </a:spcBef>
              <a:buNone/>
              <a:defRPr sz="800">
                <a:solidFill>
                  <a:srgbClr val="888888"/>
                </a:solidFill>
                <a:latin typeface="Rockwell"/>
                <a:ea typeface="Rockwell"/>
                <a:cs typeface="Rockwell"/>
                <a:sym typeface="Rockwell"/>
              </a:defRPr>
            </a:lvl7pPr>
            <a:lvl8pPr marL="0" marR="0" lvl="7" indent="0" algn="r" rtl="0">
              <a:spcBef>
                <a:spcPts val="0"/>
              </a:spcBef>
              <a:buNone/>
              <a:defRPr sz="800">
                <a:solidFill>
                  <a:srgbClr val="888888"/>
                </a:solidFill>
                <a:latin typeface="Rockwell"/>
                <a:ea typeface="Rockwell"/>
                <a:cs typeface="Rockwell"/>
                <a:sym typeface="Rockwell"/>
              </a:defRPr>
            </a:lvl8pPr>
            <a:lvl9pPr marL="0" marR="0" lvl="8" indent="0" algn="r" rtl="0">
              <a:spcBef>
                <a:spcPts val="0"/>
              </a:spcBef>
              <a:buNone/>
              <a:defRPr sz="8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52" name="Google Shape;52;p1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53" name="Google Shape;53;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26"/>
          <p:cNvSpPr/>
          <p:nvPr/>
        </p:nvSpPr>
        <p:spPr>
          <a:xfrm>
            <a:off x="1" y="569214"/>
            <a:ext cx="2582700" cy="39981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6" name="Google Shape;116;p26"/>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FFFFFF"/>
              </a:buClr>
              <a:buSzPts val="2700"/>
              <a:buFont typeface="Corbel"/>
              <a:buNone/>
              <a:defRPr sz="27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7" name="Google Shape;117;p26"/>
          <p:cNvSpPr/>
          <p:nvPr/>
        </p:nvSpPr>
        <p:spPr>
          <a:xfrm>
            <a:off x="8861898" y="569214"/>
            <a:ext cx="288000" cy="3998100"/>
          </a:xfrm>
          <a:prstGeom prst="rect">
            <a:avLst/>
          </a:prstGeom>
          <a:solidFill>
            <a:srgbClr val="C8C8C8">
              <a:alpha val="4902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8" name="Google Shape;118;p26"/>
          <p:cNvSpPr txBox="1">
            <a:spLocks noGrp="1"/>
          </p:cNvSpPr>
          <p:nvPr>
            <p:ph type="body" idx="1"/>
          </p:nvPr>
        </p:nvSpPr>
        <p:spPr>
          <a:xfrm>
            <a:off x="2901951" y="648081"/>
            <a:ext cx="5486400" cy="3840600"/>
          </a:xfrm>
          <a:prstGeom prst="rect">
            <a:avLst/>
          </a:prstGeom>
          <a:noFill/>
          <a:ln>
            <a:noFill/>
          </a:ln>
        </p:spPr>
        <p:txBody>
          <a:bodyPr spcFirstLastPara="1" wrap="square" lIns="68575" tIns="34275" rIns="68575" bIns="34275" anchor="ctr" anchorCtr="0">
            <a:noAutofit/>
          </a:bodyPr>
          <a:lstStyle>
            <a:lvl1pPr marL="457200" marR="0" lvl="0" indent="-323850" algn="l" rtl="0">
              <a:lnSpc>
                <a:spcPct val="90000"/>
              </a:lnSpc>
              <a:spcBef>
                <a:spcPts val="900"/>
              </a:spcBef>
              <a:spcAft>
                <a:spcPts val="0"/>
              </a:spcAft>
              <a:buClr>
                <a:schemeClr val="accent1"/>
              </a:buClr>
              <a:buSzPts val="1500"/>
              <a:buFont typeface="Noto Sans Symbols"/>
              <a:buChar char="●"/>
              <a:defRPr sz="1500" b="0" i="0" u="none" strike="noStrike" cap="none">
                <a:solidFill>
                  <a:srgbClr val="595959"/>
                </a:solidFill>
                <a:latin typeface="Corbel"/>
                <a:ea typeface="Corbel"/>
                <a:cs typeface="Corbel"/>
                <a:sym typeface="Corbel"/>
              </a:defRPr>
            </a:lvl1pPr>
            <a:lvl2pPr marL="914400" marR="0" lvl="1" indent="-317500" algn="l" rtl="0">
              <a:lnSpc>
                <a:spcPct val="90000"/>
              </a:lnSpc>
              <a:spcBef>
                <a:spcPts val="20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2pPr>
            <a:lvl3pPr marL="1371600" marR="0" lvl="2" indent="-304800" algn="l" rtl="0">
              <a:lnSpc>
                <a:spcPct val="90000"/>
              </a:lnSpc>
              <a:spcBef>
                <a:spcPts val="200"/>
              </a:spcBef>
              <a:spcAft>
                <a:spcPts val="0"/>
              </a:spcAft>
              <a:buClr>
                <a:schemeClr val="accent1"/>
              </a:buClr>
              <a:buSzPts val="1200"/>
              <a:buFont typeface="Noto Sans Symbols"/>
              <a:buChar char="●"/>
              <a:defRPr sz="1200" b="0" i="0" u="none" strike="noStrike" cap="none">
                <a:solidFill>
                  <a:srgbClr val="595959"/>
                </a:solidFill>
                <a:latin typeface="Corbel"/>
                <a:ea typeface="Corbel"/>
                <a:cs typeface="Corbel"/>
                <a:sym typeface="Corbel"/>
              </a:defRPr>
            </a:lvl3pPr>
            <a:lvl4pPr marL="1828800" marR="0" lvl="3"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4pPr>
            <a:lvl5pPr marL="2286000" marR="0" lvl="4"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5pPr>
            <a:lvl6pPr marL="2743200" marR="0" lvl="5"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6pPr>
            <a:lvl7pPr marL="3200400" marR="0" lvl="6"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7pPr>
            <a:lvl8pPr marL="3657600" marR="0" lvl="7"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8pPr>
            <a:lvl9pPr marL="4114800" marR="0" lvl="8" indent="-298450" algn="l" rtl="0">
              <a:lnSpc>
                <a:spcPct val="90000"/>
              </a:lnSpc>
              <a:spcBef>
                <a:spcPts val="200"/>
              </a:spcBef>
              <a:spcAft>
                <a:spcPts val="20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9pPr>
          </a:lstStyle>
          <a:p>
            <a:endParaRPr/>
          </a:p>
        </p:txBody>
      </p:sp>
      <p:sp>
        <p:nvSpPr>
          <p:cNvPr id="119" name="Google Shape;119;p26"/>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0" name="Google Shape;120;p26"/>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1" name="Google Shape;121;p26"/>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39"/>
          <p:cNvSpPr txBox="1">
            <a:spLocks noGrp="1"/>
          </p:cNvSpPr>
          <p:nvPr>
            <p:ph type="title"/>
          </p:nvPr>
        </p:nvSpPr>
        <p:spPr>
          <a:xfrm>
            <a:off x="668371" y="1768793"/>
            <a:ext cx="2624100" cy="1842300"/>
          </a:xfrm>
          <a:prstGeom prst="rect">
            <a:avLst/>
          </a:prstGeom>
          <a:noFill/>
          <a:ln>
            <a:noFill/>
          </a:ln>
        </p:spPr>
        <p:txBody>
          <a:bodyPr spcFirstLastPara="1" wrap="square" lIns="68575" tIns="68575" rIns="68575" bIns="68575" anchor="ctr" anchorCtr="0">
            <a:noAutofit/>
          </a:bodyPr>
          <a:lstStyle>
            <a:lvl1pPr marR="0" lvl="0" algn="ctr" rtl="0">
              <a:lnSpc>
                <a:spcPct val="85000"/>
              </a:lnSpc>
              <a:spcBef>
                <a:spcPts val="0"/>
              </a:spcBef>
              <a:spcAft>
                <a:spcPts val="0"/>
              </a:spcAft>
              <a:buClr>
                <a:schemeClr val="dk1"/>
              </a:buClr>
              <a:buSzPts val="3000"/>
              <a:buFont typeface="Calibri"/>
              <a:buNone/>
              <a:defRPr sz="30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99" name="Google Shape;199;p39"/>
          <p:cNvSpPr txBox="1">
            <a:spLocks noGrp="1"/>
          </p:cNvSpPr>
          <p:nvPr>
            <p:ph type="body" idx="1"/>
          </p:nvPr>
        </p:nvSpPr>
        <p:spPr>
          <a:xfrm>
            <a:off x="4076237" y="596039"/>
            <a:ext cx="4462500" cy="39429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120000"/>
              </a:lnSpc>
              <a:spcBef>
                <a:spcPts val="800"/>
              </a:spcBef>
              <a:spcAft>
                <a:spcPts val="0"/>
              </a:spcAft>
              <a:buClr>
                <a:schemeClr val="accent1"/>
              </a:buClr>
              <a:buSzPts val="1500"/>
              <a:buFont typeface="Noto Sans Symbols"/>
              <a:buChar char="▪"/>
              <a:defRPr sz="1400" b="0" i="0" u="none" strike="noStrike" cap="none">
                <a:solidFill>
                  <a:schemeClr val="dk1"/>
                </a:solidFill>
                <a:latin typeface="Rockwell"/>
                <a:ea typeface="Rockwell"/>
                <a:cs typeface="Rockwell"/>
                <a:sym typeface="Rockwell"/>
              </a:defRPr>
            </a:lvl1pPr>
            <a:lvl2pPr marL="914400" marR="0" lvl="1" indent="-311150" algn="l" rtl="0">
              <a:lnSpc>
                <a:spcPct val="120000"/>
              </a:lnSpc>
              <a:spcBef>
                <a:spcPts val="400"/>
              </a:spcBef>
              <a:spcAft>
                <a:spcPts val="0"/>
              </a:spcAft>
              <a:buClr>
                <a:schemeClr val="accent1"/>
              </a:buClr>
              <a:buSzPts val="1300"/>
              <a:buFont typeface="Noto Sans Symbols"/>
              <a:buChar char="▪"/>
              <a:defRPr sz="1200" b="0" i="0" u="none" strike="noStrike" cap="none">
                <a:solidFill>
                  <a:schemeClr val="dk1"/>
                </a:solidFill>
                <a:latin typeface="Rockwell"/>
                <a:ea typeface="Rockwell"/>
                <a:cs typeface="Rockwell"/>
                <a:sym typeface="Rockwell"/>
              </a:defRPr>
            </a:lvl2pPr>
            <a:lvl3pPr marL="1371600" marR="0" lvl="2" indent="-304800" algn="l" rtl="0">
              <a:lnSpc>
                <a:spcPct val="120000"/>
              </a:lnSpc>
              <a:spcBef>
                <a:spcPts val="400"/>
              </a:spcBef>
              <a:spcAft>
                <a:spcPts val="0"/>
              </a:spcAft>
              <a:buClr>
                <a:schemeClr val="accent1"/>
              </a:buClr>
              <a:buSzPts val="1200"/>
              <a:buFont typeface="Noto Sans Symbols"/>
              <a:buChar char="▪"/>
              <a:defRPr sz="1100" b="0" i="0" u="none" strike="noStrike" cap="none">
                <a:solidFill>
                  <a:schemeClr val="dk1"/>
                </a:solidFill>
                <a:latin typeface="Rockwell"/>
                <a:ea typeface="Rockwell"/>
                <a:cs typeface="Rockwell"/>
                <a:sym typeface="Rockwell"/>
              </a:defRPr>
            </a:lvl3pPr>
            <a:lvl4pPr marL="1828800" marR="0" lvl="3"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4pPr>
            <a:lvl5pPr marL="2286000" marR="0" lvl="4"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5pPr>
            <a:lvl6pPr marL="2743200" marR="0" lvl="5"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6pPr>
            <a:lvl7pPr marL="3200400" marR="0" lvl="6"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7pPr>
            <a:lvl8pPr marL="3657600" marR="0" lvl="7"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8pPr>
            <a:lvl9pPr marL="4114800" marR="0" lvl="8" indent="-292100" algn="l" rtl="0">
              <a:lnSpc>
                <a:spcPct val="120000"/>
              </a:lnSpc>
              <a:spcBef>
                <a:spcPts val="400"/>
              </a:spcBef>
              <a:spcAft>
                <a:spcPts val="0"/>
              </a:spcAft>
              <a:buClr>
                <a:schemeClr val="accent1"/>
              </a:buClr>
              <a:buSzPts val="1000"/>
              <a:buFont typeface="Noto Sans Symbols"/>
              <a:buChar char="▪"/>
              <a:defRPr sz="900" b="0" i="0" u="none" strike="noStrike" cap="none">
                <a:solidFill>
                  <a:schemeClr val="dk1"/>
                </a:solidFill>
                <a:latin typeface="Rockwell"/>
                <a:ea typeface="Rockwell"/>
                <a:cs typeface="Rockwell"/>
                <a:sym typeface="Rockwell"/>
              </a:defRPr>
            </a:lvl9pPr>
          </a:lstStyle>
          <a:p>
            <a:endParaRPr/>
          </a:p>
        </p:txBody>
      </p:sp>
      <p:sp>
        <p:nvSpPr>
          <p:cNvPr id="200" name="Google Shape;200;p39"/>
          <p:cNvSpPr txBox="1">
            <a:spLocks noGrp="1"/>
          </p:cNvSpPr>
          <p:nvPr>
            <p:ph type="dt" idx="10"/>
          </p:nvPr>
        </p:nvSpPr>
        <p:spPr>
          <a:xfrm>
            <a:off x="603504" y="240030"/>
            <a:ext cx="2743200" cy="2400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b="0" i="0" u="none" strike="noStrike" cap="none">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201" name="Google Shape;201;p39"/>
          <p:cNvSpPr txBox="1">
            <a:spLocks noGrp="1"/>
          </p:cNvSpPr>
          <p:nvPr>
            <p:ph type="ftr" idx="11"/>
          </p:nvPr>
        </p:nvSpPr>
        <p:spPr>
          <a:xfrm>
            <a:off x="603504" y="4670298"/>
            <a:ext cx="7941600" cy="2400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800" b="0" i="0" u="none" strike="noStrike" cap="none">
                <a:solidFill>
                  <a:srgbClr val="888888"/>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202" name="Google Shape;202;p39"/>
          <p:cNvSpPr txBox="1">
            <a:spLocks noGrp="1"/>
          </p:cNvSpPr>
          <p:nvPr>
            <p:ph type="sldNum" idx="12"/>
          </p:nvPr>
        </p:nvSpPr>
        <p:spPr>
          <a:xfrm>
            <a:off x="7852410" y="240030"/>
            <a:ext cx="685800" cy="240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888888"/>
                </a:solidFill>
                <a:latin typeface="Rockwell"/>
                <a:ea typeface="Rockwell"/>
                <a:cs typeface="Rockwell"/>
                <a:sym typeface="Rockwell"/>
              </a:defRPr>
            </a:lvl1pPr>
            <a:lvl2pPr marL="0" marR="0" lvl="1" indent="0" algn="r" rtl="0">
              <a:spcBef>
                <a:spcPts val="0"/>
              </a:spcBef>
              <a:buNone/>
              <a:defRPr sz="800" b="0" i="0" u="none" strike="noStrike" cap="none">
                <a:solidFill>
                  <a:srgbClr val="888888"/>
                </a:solidFill>
                <a:latin typeface="Rockwell"/>
                <a:ea typeface="Rockwell"/>
                <a:cs typeface="Rockwell"/>
                <a:sym typeface="Rockwell"/>
              </a:defRPr>
            </a:lvl2pPr>
            <a:lvl3pPr marL="0" marR="0" lvl="2" indent="0" algn="r" rtl="0">
              <a:spcBef>
                <a:spcPts val="0"/>
              </a:spcBef>
              <a:buNone/>
              <a:defRPr sz="800" b="0" i="0" u="none" strike="noStrike" cap="none">
                <a:solidFill>
                  <a:srgbClr val="888888"/>
                </a:solidFill>
                <a:latin typeface="Rockwell"/>
                <a:ea typeface="Rockwell"/>
                <a:cs typeface="Rockwell"/>
                <a:sym typeface="Rockwell"/>
              </a:defRPr>
            </a:lvl3pPr>
            <a:lvl4pPr marL="0" marR="0" lvl="3" indent="0" algn="r" rtl="0">
              <a:spcBef>
                <a:spcPts val="0"/>
              </a:spcBef>
              <a:buNone/>
              <a:defRPr sz="800" b="0" i="0" u="none" strike="noStrike" cap="none">
                <a:solidFill>
                  <a:srgbClr val="888888"/>
                </a:solidFill>
                <a:latin typeface="Rockwell"/>
                <a:ea typeface="Rockwell"/>
                <a:cs typeface="Rockwell"/>
                <a:sym typeface="Rockwell"/>
              </a:defRPr>
            </a:lvl4pPr>
            <a:lvl5pPr marL="0" marR="0" lvl="4" indent="0" algn="r" rtl="0">
              <a:spcBef>
                <a:spcPts val="0"/>
              </a:spcBef>
              <a:buNone/>
              <a:defRPr sz="800" b="0" i="0" u="none" strike="noStrike" cap="none">
                <a:solidFill>
                  <a:srgbClr val="888888"/>
                </a:solidFill>
                <a:latin typeface="Rockwell"/>
                <a:ea typeface="Rockwell"/>
                <a:cs typeface="Rockwell"/>
                <a:sym typeface="Rockwell"/>
              </a:defRPr>
            </a:lvl5pPr>
            <a:lvl6pPr marL="0" marR="0" lvl="5" indent="0" algn="r" rtl="0">
              <a:spcBef>
                <a:spcPts val="0"/>
              </a:spcBef>
              <a:buNone/>
              <a:defRPr sz="800" b="0" i="0" u="none" strike="noStrike" cap="none">
                <a:solidFill>
                  <a:srgbClr val="888888"/>
                </a:solidFill>
                <a:latin typeface="Rockwell"/>
                <a:ea typeface="Rockwell"/>
                <a:cs typeface="Rockwell"/>
                <a:sym typeface="Rockwell"/>
              </a:defRPr>
            </a:lvl6pPr>
            <a:lvl7pPr marL="0" marR="0" lvl="6" indent="0" algn="r" rtl="0">
              <a:spcBef>
                <a:spcPts val="0"/>
              </a:spcBef>
              <a:buNone/>
              <a:defRPr sz="800" b="0" i="0" u="none" strike="noStrike" cap="none">
                <a:solidFill>
                  <a:srgbClr val="888888"/>
                </a:solidFill>
                <a:latin typeface="Rockwell"/>
                <a:ea typeface="Rockwell"/>
                <a:cs typeface="Rockwell"/>
                <a:sym typeface="Rockwell"/>
              </a:defRPr>
            </a:lvl7pPr>
            <a:lvl8pPr marL="0" marR="0" lvl="7" indent="0" algn="r" rtl="0">
              <a:spcBef>
                <a:spcPts val="0"/>
              </a:spcBef>
              <a:buNone/>
              <a:defRPr sz="800" b="0" i="0" u="none" strike="noStrike" cap="none">
                <a:solidFill>
                  <a:srgbClr val="888888"/>
                </a:solidFill>
                <a:latin typeface="Rockwell"/>
                <a:ea typeface="Rockwell"/>
                <a:cs typeface="Rockwell"/>
                <a:sym typeface="Rockwell"/>
              </a:defRPr>
            </a:lvl8pPr>
            <a:lvl9pPr marL="0" marR="0" lvl="8" indent="0" algn="r" rtl="0">
              <a:spcBef>
                <a:spcPts val="0"/>
              </a:spcBef>
              <a:buNone/>
              <a:defRPr sz="8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jp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7.png"/><Relationship Id="rId11" Type="http://schemas.openxmlformats.org/officeDocument/2006/relationships/image" Target="../media/image40.jpg"/><Relationship Id="rId5" Type="http://schemas.openxmlformats.org/officeDocument/2006/relationships/image" Target="../media/image36.png"/><Relationship Id="rId15" Type="http://schemas.openxmlformats.org/officeDocument/2006/relationships/image" Target="../media/image44.png"/><Relationship Id="rId10" Type="http://schemas.openxmlformats.org/officeDocument/2006/relationships/image" Target="../media/image39.jpg"/><Relationship Id="rId4" Type="http://schemas.openxmlformats.org/officeDocument/2006/relationships/image" Target="../media/image24.png"/><Relationship Id="rId9" Type="http://schemas.openxmlformats.org/officeDocument/2006/relationships/image" Target="../media/image22.png"/><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tcps2core.ca/welcome"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9"/>
        <p:cNvGrpSpPr/>
        <p:nvPr/>
      </p:nvGrpSpPr>
      <p:grpSpPr>
        <a:xfrm>
          <a:off x="0" y="0"/>
          <a:ext cx="0" cy="0"/>
          <a:chOff x="0" y="0"/>
          <a:chExt cx="0" cy="0"/>
        </a:xfrm>
      </p:grpSpPr>
      <p:pic>
        <p:nvPicPr>
          <p:cNvPr id="530" name="Google Shape;530;p51"/>
          <p:cNvPicPr preferRelativeResize="0"/>
          <p:nvPr/>
        </p:nvPicPr>
        <p:blipFill rotWithShape="1">
          <a:blip r:embed="rId3">
            <a:alphaModFix amt="9000"/>
          </a:blip>
          <a:srcRect l="45376" t="25244" b="23057"/>
          <a:stretch/>
        </p:blipFill>
        <p:spPr>
          <a:xfrm>
            <a:off x="2173726" y="385375"/>
            <a:ext cx="8131123" cy="4224724"/>
          </a:xfrm>
          <a:prstGeom prst="rect">
            <a:avLst/>
          </a:prstGeom>
          <a:noFill/>
          <a:ln>
            <a:noFill/>
          </a:ln>
        </p:spPr>
      </p:pic>
      <p:sp>
        <p:nvSpPr>
          <p:cNvPr id="531" name="Google Shape;531;p51"/>
          <p:cNvSpPr txBox="1">
            <a:spLocks noGrp="1"/>
          </p:cNvSpPr>
          <p:nvPr>
            <p:ph type="title" idx="4294967295"/>
          </p:nvPr>
        </p:nvSpPr>
        <p:spPr>
          <a:xfrm>
            <a:off x="2360475" y="555425"/>
            <a:ext cx="6609000" cy="2552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15000"/>
              </a:lnSpc>
              <a:spcBef>
                <a:spcPts val="0"/>
              </a:spcBef>
              <a:spcAft>
                <a:spcPts val="0"/>
              </a:spcAft>
              <a:buNone/>
            </a:pPr>
            <a:r>
              <a:rPr lang="en" sz="4850">
                <a:solidFill>
                  <a:srgbClr val="000000"/>
                </a:solidFill>
                <a:latin typeface="Corbel"/>
                <a:ea typeface="Corbel"/>
                <a:cs typeface="Corbel"/>
                <a:sym typeface="Corbel"/>
              </a:rPr>
              <a:t>Can engaging in funded research be a form of professional development?</a:t>
            </a:r>
            <a:endParaRPr sz="3600" b="1" dirty="0">
              <a:solidFill>
                <a:srgbClr val="595959"/>
              </a:solidFill>
              <a:latin typeface="Corbel"/>
              <a:ea typeface="Corbel"/>
              <a:cs typeface="Corbel"/>
              <a:sym typeface="Corbel"/>
            </a:endParaRPr>
          </a:p>
        </p:txBody>
      </p:sp>
      <p:sp>
        <p:nvSpPr>
          <p:cNvPr id="532" name="Google Shape;532;p51"/>
          <p:cNvSpPr txBox="1">
            <a:spLocks noGrp="1"/>
          </p:cNvSpPr>
          <p:nvPr>
            <p:ph type="body" idx="4294967295"/>
          </p:nvPr>
        </p:nvSpPr>
        <p:spPr>
          <a:xfrm>
            <a:off x="0" y="3670525"/>
            <a:ext cx="9144000" cy="1473300"/>
          </a:xfrm>
          <a:prstGeom prst="rect">
            <a:avLst/>
          </a:prstGeom>
          <a:solidFill>
            <a:srgbClr val="067BC2"/>
          </a:solidFill>
          <a:ln>
            <a:noFill/>
          </a:ln>
        </p:spPr>
        <p:txBody>
          <a:bodyPr spcFirstLastPara="1" wrap="square" lIns="91425" tIns="91425" rIns="91425" bIns="91425" anchor="t" anchorCtr="0">
            <a:noAutofit/>
          </a:bodyPr>
          <a:lstStyle/>
          <a:p>
            <a:pPr marL="171450" lvl="0" indent="0" algn="l" rtl="0">
              <a:lnSpc>
                <a:spcPct val="125000"/>
              </a:lnSpc>
              <a:spcBef>
                <a:spcPts val="0"/>
              </a:spcBef>
              <a:spcAft>
                <a:spcPts val="0"/>
              </a:spcAft>
              <a:buSzPts val="1190"/>
              <a:buNone/>
            </a:pPr>
            <a:r>
              <a:rPr lang="en" sz="1400">
                <a:solidFill>
                  <a:schemeClr val="lt1"/>
                </a:solidFill>
                <a:latin typeface="Arial"/>
                <a:ea typeface="Arial"/>
                <a:cs typeface="Arial"/>
                <a:sym typeface="Arial"/>
              </a:rPr>
              <a:t>Liz Charles</a:t>
            </a:r>
            <a:endParaRPr sz="1400">
              <a:solidFill>
                <a:schemeClr val="lt1"/>
              </a:solidFill>
              <a:latin typeface="Arial"/>
              <a:ea typeface="Arial"/>
              <a:cs typeface="Arial"/>
              <a:sym typeface="Arial"/>
            </a:endParaRPr>
          </a:p>
          <a:p>
            <a:pPr marL="171450" lvl="0" indent="0" algn="l" rtl="0">
              <a:lnSpc>
                <a:spcPct val="125000"/>
              </a:lnSpc>
              <a:spcBef>
                <a:spcPts val="0"/>
              </a:spcBef>
              <a:spcAft>
                <a:spcPts val="0"/>
              </a:spcAft>
              <a:buSzPts val="1190"/>
              <a:buNone/>
            </a:pPr>
            <a:r>
              <a:rPr lang="en" sz="1400">
                <a:solidFill>
                  <a:schemeClr val="lt1"/>
                </a:solidFill>
                <a:latin typeface="Arial"/>
                <a:ea typeface="Arial"/>
                <a:cs typeface="Arial"/>
                <a:sym typeface="Arial"/>
              </a:rPr>
              <a:t>Anna-Liisa Aunio</a:t>
            </a:r>
            <a:endParaRPr sz="1400">
              <a:solidFill>
                <a:schemeClr val="lt1"/>
              </a:solidFill>
              <a:latin typeface="Arial"/>
              <a:ea typeface="Arial"/>
              <a:cs typeface="Arial"/>
              <a:sym typeface="Arial"/>
            </a:endParaRPr>
          </a:p>
          <a:p>
            <a:pPr marL="171450" lvl="0" indent="0" algn="l" rtl="0">
              <a:lnSpc>
                <a:spcPct val="125000"/>
              </a:lnSpc>
              <a:spcBef>
                <a:spcPts val="0"/>
              </a:spcBef>
              <a:spcAft>
                <a:spcPts val="0"/>
              </a:spcAft>
              <a:buSzPts val="1190"/>
              <a:buNone/>
            </a:pPr>
            <a:r>
              <a:rPr lang="en" sz="1400">
                <a:solidFill>
                  <a:schemeClr val="lt1"/>
                </a:solidFill>
                <a:latin typeface="Arial"/>
                <a:ea typeface="Arial"/>
                <a:cs typeface="Arial"/>
                <a:sym typeface="Arial"/>
              </a:rPr>
              <a:t>Catherine Fichten</a:t>
            </a:r>
            <a:endParaRPr sz="1400">
              <a:solidFill>
                <a:schemeClr val="lt1"/>
              </a:solidFill>
              <a:latin typeface="Arial"/>
              <a:ea typeface="Arial"/>
              <a:cs typeface="Arial"/>
              <a:sym typeface="Arial"/>
            </a:endParaRPr>
          </a:p>
          <a:p>
            <a:pPr marL="171450" lvl="0" indent="0" algn="l" rtl="0">
              <a:lnSpc>
                <a:spcPct val="125000"/>
              </a:lnSpc>
              <a:spcBef>
                <a:spcPts val="0"/>
              </a:spcBef>
              <a:spcAft>
                <a:spcPts val="0"/>
              </a:spcAft>
              <a:buSzPts val="1190"/>
              <a:buNone/>
            </a:pPr>
            <a:r>
              <a:rPr lang="en" sz="1400">
                <a:solidFill>
                  <a:schemeClr val="lt1"/>
                </a:solidFill>
                <a:latin typeface="Arial"/>
                <a:ea typeface="Arial"/>
                <a:cs typeface="Arial"/>
                <a:sym typeface="Arial"/>
              </a:rPr>
              <a:t>Kevin Lenton</a:t>
            </a:r>
            <a:endParaRPr sz="1400">
              <a:solidFill>
                <a:schemeClr val="lt1"/>
              </a:solidFill>
              <a:latin typeface="Arial"/>
              <a:ea typeface="Arial"/>
              <a:cs typeface="Arial"/>
              <a:sym typeface="Arial"/>
            </a:endParaRPr>
          </a:p>
          <a:p>
            <a:pPr marL="171450" lvl="0" indent="0" algn="l" rtl="0">
              <a:lnSpc>
                <a:spcPct val="125000"/>
              </a:lnSpc>
              <a:spcBef>
                <a:spcPts val="0"/>
              </a:spcBef>
              <a:spcAft>
                <a:spcPts val="0"/>
              </a:spcAft>
              <a:buSzPts val="1190"/>
              <a:buNone/>
            </a:pPr>
            <a:r>
              <a:rPr lang="en" sz="1400">
                <a:solidFill>
                  <a:schemeClr val="lt1"/>
                </a:solidFill>
                <a:latin typeface="Arial"/>
                <a:ea typeface="Arial"/>
                <a:cs typeface="Arial"/>
                <a:sym typeface="Arial"/>
              </a:rPr>
              <a:t>Mathilde Hitier</a:t>
            </a:r>
            <a:endParaRPr sz="1400">
              <a:solidFill>
                <a:schemeClr val="lt1"/>
              </a:solidFill>
              <a:latin typeface="Arial"/>
              <a:ea typeface="Arial"/>
              <a:cs typeface="Arial"/>
              <a:sym typeface="Arial"/>
            </a:endParaRPr>
          </a:p>
        </p:txBody>
      </p:sp>
      <p:sp>
        <p:nvSpPr>
          <p:cNvPr id="533" name="Google Shape;533;p51"/>
          <p:cNvSpPr/>
          <p:nvPr/>
        </p:nvSpPr>
        <p:spPr>
          <a:xfrm>
            <a:off x="101000" y="705150"/>
            <a:ext cx="3335100" cy="782700"/>
          </a:xfrm>
          <a:prstGeom prst="rect">
            <a:avLst/>
          </a:prstGeom>
          <a:noFill/>
          <a:ln>
            <a:noFill/>
          </a:ln>
        </p:spPr>
        <p:txBody>
          <a:bodyPr spcFirstLastPara="1" wrap="square" lIns="91425" tIns="45700" rIns="91425" bIns="45700" anchor="t" anchorCtr="0">
            <a:noAutofit/>
          </a:bodyPr>
          <a:lstStyle/>
          <a:p>
            <a:pPr marL="101600" marR="101600" lvl="0" indent="0" algn="l" rtl="0">
              <a:lnSpc>
                <a:spcPct val="115000"/>
              </a:lnSpc>
              <a:spcBef>
                <a:spcPts val="0"/>
              </a:spcBef>
              <a:spcAft>
                <a:spcPts val="0"/>
              </a:spcAft>
              <a:buNone/>
            </a:pPr>
            <a:r>
              <a:rPr lang="en">
                <a:solidFill>
                  <a:schemeClr val="lt2"/>
                </a:solidFill>
              </a:rPr>
              <a:t>Dawson College </a:t>
            </a:r>
            <a:endParaRPr>
              <a:solidFill>
                <a:schemeClr val="lt2"/>
              </a:solidFill>
            </a:endParaRPr>
          </a:p>
          <a:p>
            <a:pPr marL="101600" marR="101600" lvl="0" indent="0" algn="l" rtl="0">
              <a:lnSpc>
                <a:spcPct val="115000"/>
              </a:lnSpc>
              <a:spcBef>
                <a:spcPts val="0"/>
              </a:spcBef>
              <a:spcAft>
                <a:spcPts val="0"/>
              </a:spcAft>
              <a:buNone/>
            </a:pPr>
            <a:r>
              <a:rPr lang="en">
                <a:solidFill>
                  <a:schemeClr val="lt2"/>
                </a:solidFill>
              </a:rPr>
              <a:t>Pedagogical Day</a:t>
            </a:r>
            <a:endParaRPr>
              <a:solidFill>
                <a:schemeClr val="lt2"/>
              </a:solidFill>
            </a:endParaRPr>
          </a:p>
          <a:p>
            <a:pPr marL="101600" marR="101600" lvl="0" indent="0" algn="l" rtl="0">
              <a:lnSpc>
                <a:spcPct val="115000"/>
              </a:lnSpc>
              <a:spcBef>
                <a:spcPts val="0"/>
              </a:spcBef>
              <a:spcAft>
                <a:spcPts val="0"/>
              </a:spcAft>
              <a:buNone/>
            </a:pPr>
            <a:r>
              <a:rPr lang="en">
                <a:solidFill>
                  <a:schemeClr val="lt2"/>
                </a:solidFill>
              </a:rPr>
              <a:t>Oct 13, 2023</a:t>
            </a:r>
            <a:endParaRPr>
              <a:solidFill>
                <a:schemeClr val="lt2"/>
              </a:solidFill>
            </a:endParaRPr>
          </a:p>
          <a:p>
            <a:pPr marL="101600" marR="101600" lvl="0" indent="0" algn="l" rtl="0">
              <a:lnSpc>
                <a:spcPct val="115000"/>
              </a:lnSpc>
              <a:spcBef>
                <a:spcPts val="0"/>
              </a:spcBef>
              <a:spcAft>
                <a:spcPts val="0"/>
              </a:spcAft>
              <a:buNone/>
            </a:pPr>
            <a:endParaRPr sz="1400" b="0" i="0" u="none" strike="noStrike" cap="none">
              <a:solidFill>
                <a:srgbClr val="002060"/>
              </a:solidFill>
              <a:latin typeface="Arial"/>
              <a:ea typeface="Arial"/>
              <a:cs typeface="Arial"/>
              <a:sym typeface="Arial"/>
            </a:endParaRPr>
          </a:p>
        </p:txBody>
      </p:sp>
      <p:pic>
        <p:nvPicPr>
          <p:cNvPr id="534" name="Google Shape;534;p51"/>
          <p:cNvPicPr preferRelativeResize="0"/>
          <p:nvPr/>
        </p:nvPicPr>
        <p:blipFill rotWithShape="1">
          <a:blip r:embed="rId4">
            <a:alphaModFix/>
          </a:blip>
          <a:srcRect/>
          <a:stretch/>
        </p:blipFill>
        <p:spPr>
          <a:xfrm>
            <a:off x="7997350" y="4543450"/>
            <a:ext cx="541691" cy="493175"/>
          </a:xfrm>
          <a:prstGeom prst="rect">
            <a:avLst/>
          </a:prstGeom>
          <a:noFill/>
          <a:ln>
            <a:noFill/>
          </a:ln>
        </p:spPr>
      </p:pic>
      <p:pic>
        <p:nvPicPr>
          <p:cNvPr id="535" name="Google Shape;535;p51" descr="A picture containing diagram&#10;&#10;Description automatically generated"/>
          <p:cNvPicPr preferRelativeResize="0"/>
          <p:nvPr/>
        </p:nvPicPr>
        <p:blipFill rotWithShape="1">
          <a:blip r:embed="rId5">
            <a:alphaModFix/>
          </a:blip>
          <a:srcRect/>
          <a:stretch/>
        </p:blipFill>
        <p:spPr>
          <a:xfrm>
            <a:off x="4139100" y="4567506"/>
            <a:ext cx="1154650" cy="464300"/>
          </a:xfrm>
          <a:prstGeom prst="rect">
            <a:avLst/>
          </a:prstGeom>
          <a:noFill/>
          <a:ln>
            <a:noFill/>
          </a:ln>
        </p:spPr>
      </p:pic>
      <p:pic>
        <p:nvPicPr>
          <p:cNvPr id="536" name="Google Shape;536;p51"/>
          <p:cNvPicPr preferRelativeResize="0"/>
          <p:nvPr/>
        </p:nvPicPr>
        <p:blipFill>
          <a:blip r:embed="rId6">
            <a:alphaModFix/>
          </a:blip>
          <a:stretch>
            <a:fillRect/>
          </a:stretch>
        </p:blipFill>
        <p:spPr>
          <a:xfrm>
            <a:off x="229324" y="172475"/>
            <a:ext cx="1455951" cy="532675"/>
          </a:xfrm>
          <a:prstGeom prst="rect">
            <a:avLst/>
          </a:prstGeom>
          <a:noFill/>
          <a:ln w="9525" cap="flat" cmpd="sng">
            <a:solidFill>
              <a:schemeClr val="lt1"/>
            </a:solidFill>
            <a:prstDash val="solid"/>
            <a:round/>
            <a:headEnd type="none" w="sm" len="sm"/>
            <a:tailEnd type="none" w="sm" len="sm"/>
          </a:ln>
        </p:spPr>
      </p:pic>
      <p:pic>
        <p:nvPicPr>
          <p:cNvPr id="537" name="Google Shape;537;p51"/>
          <p:cNvPicPr preferRelativeResize="0"/>
          <p:nvPr/>
        </p:nvPicPr>
        <p:blipFill rotWithShape="1">
          <a:blip r:embed="rId7">
            <a:alphaModFix/>
          </a:blip>
          <a:srcRect l="8922" r="8914"/>
          <a:stretch/>
        </p:blipFill>
        <p:spPr>
          <a:xfrm>
            <a:off x="1966650" y="3811307"/>
            <a:ext cx="5058650" cy="244650"/>
          </a:xfrm>
          <a:prstGeom prst="rect">
            <a:avLst/>
          </a:prstGeom>
          <a:noFill/>
          <a:ln>
            <a:noFill/>
          </a:ln>
        </p:spPr>
      </p:pic>
      <p:pic>
        <p:nvPicPr>
          <p:cNvPr id="538" name="Google Shape;538;p51"/>
          <p:cNvPicPr preferRelativeResize="0"/>
          <p:nvPr/>
        </p:nvPicPr>
        <p:blipFill>
          <a:blip r:embed="rId8">
            <a:alphaModFix/>
          </a:blip>
          <a:stretch>
            <a:fillRect/>
          </a:stretch>
        </p:blipFill>
        <p:spPr>
          <a:xfrm>
            <a:off x="1956975" y="4758400"/>
            <a:ext cx="2088975" cy="249177"/>
          </a:xfrm>
          <a:prstGeom prst="rect">
            <a:avLst/>
          </a:prstGeom>
          <a:noFill/>
          <a:ln>
            <a:noFill/>
          </a:ln>
        </p:spPr>
      </p:pic>
      <p:pic>
        <p:nvPicPr>
          <p:cNvPr id="539" name="Google Shape;539;p51"/>
          <p:cNvPicPr preferRelativeResize="0"/>
          <p:nvPr/>
        </p:nvPicPr>
        <p:blipFill>
          <a:blip r:embed="rId9">
            <a:alphaModFix/>
          </a:blip>
          <a:stretch>
            <a:fillRect/>
          </a:stretch>
        </p:blipFill>
        <p:spPr>
          <a:xfrm>
            <a:off x="5386900" y="4557875"/>
            <a:ext cx="1269496" cy="493174"/>
          </a:xfrm>
          <a:prstGeom prst="rect">
            <a:avLst/>
          </a:prstGeom>
          <a:noFill/>
          <a:ln>
            <a:noFill/>
          </a:ln>
        </p:spPr>
      </p:pic>
      <p:pic>
        <p:nvPicPr>
          <p:cNvPr id="540" name="Google Shape;540;p51"/>
          <p:cNvPicPr preferRelativeResize="0"/>
          <p:nvPr/>
        </p:nvPicPr>
        <p:blipFill>
          <a:blip r:embed="rId10">
            <a:alphaModFix/>
          </a:blip>
          <a:stretch>
            <a:fillRect/>
          </a:stretch>
        </p:blipFill>
        <p:spPr>
          <a:xfrm>
            <a:off x="1956975" y="4152345"/>
            <a:ext cx="2088978" cy="532675"/>
          </a:xfrm>
          <a:prstGeom prst="rect">
            <a:avLst/>
          </a:prstGeom>
          <a:noFill/>
          <a:ln>
            <a:noFill/>
          </a:ln>
        </p:spPr>
      </p:pic>
      <p:pic>
        <p:nvPicPr>
          <p:cNvPr id="541" name="Google Shape;541;p51"/>
          <p:cNvPicPr preferRelativeResize="0"/>
          <p:nvPr/>
        </p:nvPicPr>
        <p:blipFill>
          <a:blip r:embed="rId11">
            <a:alphaModFix/>
          </a:blip>
          <a:stretch>
            <a:fillRect/>
          </a:stretch>
        </p:blipFill>
        <p:spPr>
          <a:xfrm>
            <a:off x="6746225" y="4557875"/>
            <a:ext cx="1154650" cy="493184"/>
          </a:xfrm>
          <a:prstGeom prst="rect">
            <a:avLst/>
          </a:prstGeom>
          <a:noFill/>
          <a:ln>
            <a:noFill/>
          </a:ln>
        </p:spPr>
      </p:pic>
      <p:sp>
        <p:nvSpPr>
          <p:cNvPr id="2" name="TextBox 1"/>
          <p:cNvSpPr txBox="1"/>
          <p:nvPr/>
        </p:nvSpPr>
        <p:spPr>
          <a:xfrm>
            <a:off x="2242268" y="172475"/>
            <a:ext cx="6727207" cy="738664"/>
          </a:xfrm>
          <a:prstGeom prst="rect">
            <a:avLst/>
          </a:prstGeom>
          <a:noFill/>
        </p:spPr>
        <p:txBody>
          <a:bodyPr wrap="square" rtlCol="0">
            <a:spAutoFit/>
          </a:bodyPr>
          <a:lstStyle/>
          <a:p>
            <a:r>
              <a:rPr lang="en-CA" dirty="0" smtClean="0"/>
              <a:t>Charles, L., </a:t>
            </a:r>
            <a:r>
              <a:rPr lang="en-CA" dirty="0" err="1" smtClean="0"/>
              <a:t>Aunio</a:t>
            </a:r>
            <a:r>
              <a:rPr lang="en-CA" dirty="0" smtClean="0"/>
              <a:t>, A.-L., Fichten, C., </a:t>
            </a:r>
            <a:r>
              <a:rPr lang="en-CA" dirty="0" err="1" smtClean="0"/>
              <a:t>Lenton</a:t>
            </a:r>
            <a:r>
              <a:rPr lang="en-CA" dirty="0" smtClean="0"/>
              <a:t>, K., &amp; </a:t>
            </a:r>
            <a:r>
              <a:rPr lang="en-CA" dirty="0" err="1" smtClean="0"/>
              <a:t>Hitier</a:t>
            </a:r>
            <a:r>
              <a:rPr lang="en-CA" dirty="0" smtClean="0"/>
              <a:t>, M. (2023, October 13). </a:t>
            </a:r>
            <a:r>
              <a:rPr lang="en-CA" i="1" dirty="0" smtClean="0"/>
              <a:t>Can engaging in funded research be a form of professional development </a:t>
            </a:r>
            <a:r>
              <a:rPr lang="en-CA" dirty="0" smtClean="0"/>
              <a:t>[Invited speakers]? Dawson College Pedagogical Day, Montreal, QC, Canada.</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BAD2"/>
        </a:solidFill>
        <a:effectLst/>
      </p:bgPr>
    </p:bg>
    <p:spTree>
      <p:nvGrpSpPr>
        <p:cNvPr id="1" name="Shape 662"/>
        <p:cNvGrpSpPr/>
        <p:nvPr/>
      </p:nvGrpSpPr>
      <p:grpSpPr>
        <a:xfrm>
          <a:off x="0" y="0"/>
          <a:ext cx="0" cy="0"/>
          <a:chOff x="0" y="0"/>
          <a:chExt cx="0" cy="0"/>
        </a:xfrm>
      </p:grpSpPr>
      <p:sp>
        <p:nvSpPr>
          <p:cNvPr id="663" name="Google Shape;663;p60"/>
          <p:cNvSpPr txBox="1">
            <a:spLocks noGrp="1"/>
          </p:cNvSpPr>
          <p:nvPr>
            <p:ph type="title"/>
          </p:nvPr>
        </p:nvSpPr>
        <p:spPr>
          <a:xfrm>
            <a:off x="98250" y="16350"/>
            <a:ext cx="8826600" cy="602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sz="3200"/>
              <a:t>Research as professional development</a:t>
            </a:r>
            <a:endParaRPr sz="3200"/>
          </a:p>
        </p:txBody>
      </p:sp>
      <p:sp>
        <p:nvSpPr>
          <p:cNvPr id="664" name="Google Shape;664;p60"/>
          <p:cNvSpPr txBox="1">
            <a:spLocks noGrp="1"/>
          </p:cNvSpPr>
          <p:nvPr>
            <p:ph type="body" idx="4294967295"/>
          </p:nvPr>
        </p:nvSpPr>
        <p:spPr>
          <a:xfrm>
            <a:off x="784650" y="978825"/>
            <a:ext cx="7902000" cy="412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sz="2400">
                <a:solidFill>
                  <a:srgbClr val="000000"/>
                </a:solidFill>
                <a:latin typeface="Arial"/>
                <a:ea typeface="Arial"/>
                <a:cs typeface="Arial"/>
                <a:sym typeface="Arial"/>
              </a:rPr>
              <a:t>Implications of actively engaging in doing research:</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modeling the process that are being taught</a:t>
            </a: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providing opportunities for students to get involved in research</a:t>
            </a: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contributing to college’s recruitment</a:t>
            </a: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contributing to your discipline’s knowledge base</a:t>
            </a: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avoiding burnout</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4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668"/>
        <p:cNvGrpSpPr/>
        <p:nvPr/>
      </p:nvGrpSpPr>
      <p:grpSpPr>
        <a:xfrm>
          <a:off x="0" y="0"/>
          <a:ext cx="0" cy="0"/>
          <a:chOff x="0" y="0"/>
          <a:chExt cx="0" cy="0"/>
        </a:xfrm>
      </p:grpSpPr>
      <p:sp>
        <p:nvSpPr>
          <p:cNvPr id="669" name="Google Shape;669;p6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a:t>Questions from participants</a:t>
            </a:r>
            <a:endParaRPr sz="3200"/>
          </a:p>
        </p:txBody>
      </p:sp>
      <p:sp>
        <p:nvSpPr>
          <p:cNvPr id="670" name="Google Shape;670;p61"/>
          <p:cNvSpPr txBox="1"/>
          <p:nvPr/>
        </p:nvSpPr>
        <p:spPr>
          <a:xfrm>
            <a:off x="2408700" y="733250"/>
            <a:ext cx="3966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a:latin typeface="Roboto"/>
                <a:ea typeface="Roboto"/>
                <a:cs typeface="Roboto"/>
                <a:sym typeface="Roboto"/>
              </a:rPr>
              <a:t>??????</a:t>
            </a:r>
            <a:endParaRPr sz="4800">
              <a:latin typeface="Roboto"/>
              <a:ea typeface="Roboto"/>
              <a:cs typeface="Roboto"/>
              <a:sym typeface="Roboto"/>
            </a:endParaRPr>
          </a:p>
        </p:txBody>
      </p:sp>
      <p:sp>
        <p:nvSpPr>
          <p:cNvPr id="671" name="Google Shape;671;p61"/>
          <p:cNvSpPr txBox="1">
            <a:spLocks noGrp="1"/>
          </p:cNvSpPr>
          <p:nvPr>
            <p:ph type="body" idx="4294967295"/>
          </p:nvPr>
        </p:nvSpPr>
        <p:spPr>
          <a:xfrm>
            <a:off x="784650" y="1559450"/>
            <a:ext cx="7902000" cy="35439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Font typeface="Arial"/>
              <a:buChar char="●"/>
            </a:pP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4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5"/>
        <p:cNvGrpSpPr/>
        <p:nvPr/>
      </p:nvGrpSpPr>
      <p:grpSpPr>
        <a:xfrm>
          <a:off x="0" y="0"/>
          <a:ext cx="0" cy="0"/>
          <a:chOff x="0" y="0"/>
          <a:chExt cx="0" cy="0"/>
        </a:xfrm>
      </p:grpSpPr>
      <p:pic>
        <p:nvPicPr>
          <p:cNvPr id="676" name="Google Shape;676;p62"/>
          <p:cNvPicPr preferRelativeResize="0"/>
          <p:nvPr/>
        </p:nvPicPr>
        <p:blipFill rotWithShape="1">
          <a:blip r:embed="rId3">
            <a:alphaModFix amt="9000"/>
          </a:blip>
          <a:srcRect l="45376" t="25244" b="23057"/>
          <a:stretch/>
        </p:blipFill>
        <p:spPr>
          <a:xfrm>
            <a:off x="2173726" y="385375"/>
            <a:ext cx="8131123" cy="4224724"/>
          </a:xfrm>
          <a:prstGeom prst="rect">
            <a:avLst/>
          </a:prstGeom>
          <a:noFill/>
          <a:ln>
            <a:noFill/>
          </a:ln>
        </p:spPr>
      </p:pic>
      <p:sp>
        <p:nvSpPr>
          <p:cNvPr id="677" name="Google Shape;677;p62"/>
          <p:cNvSpPr txBox="1">
            <a:spLocks noGrp="1"/>
          </p:cNvSpPr>
          <p:nvPr>
            <p:ph type="title" idx="4294967295"/>
          </p:nvPr>
        </p:nvSpPr>
        <p:spPr>
          <a:xfrm>
            <a:off x="2360475" y="555425"/>
            <a:ext cx="6609000" cy="25527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None/>
            </a:pPr>
            <a:r>
              <a:rPr lang="en" sz="4850">
                <a:solidFill>
                  <a:srgbClr val="000000"/>
                </a:solidFill>
                <a:latin typeface="Corbel"/>
                <a:ea typeface="Corbel"/>
                <a:cs typeface="Corbel"/>
                <a:sym typeface="Corbel"/>
              </a:rPr>
              <a:t>Thank You!!!</a:t>
            </a:r>
            <a:endParaRPr sz="4850">
              <a:solidFill>
                <a:srgbClr val="000000"/>
              </a:solidFill>
              <a:latin typeface="Corbel"/>
              <a:ea typeface="Corbel"/>
              <a:cs typeface="Corbel"/>
              <a:sym typeface="Corbel"/>
            </a:endParaRPr>
          </a:p>
        </p:txBody>
      </p:sp>
      <p:sp>
        <p:nvSpPr>
          <p:cNvPr id="678" name="Google Shape;678;p62"/>
          <p:cNvSpPr txBox="1">
            <a:spLocks noGrp="1"/>
          </p:cNvSpPr>
          <p:nvPr>
            <p:ph type="body" idx="4294967295"/>
          </p:nvPr>
        </p:nvSpPr>
        <p:spPr>
          <a:xfrm>
            <a:off x="0" y="3670525"/>
            <a:ext cx="9144000" cy="1473300"/>
          </a:xfrm>
          <a:prstGeom prst="rect">
            <a:avLst/>
          </a:prstGeom>
          <a:solidFill>
            <a:srgbClr val="067BC2"/>
          </a:solidFill>
          <a:ln>
            <a:noFill/>
          </a:ln>
        </p:spPr>
        <p:txBody>
          <a:bodyPr spcFirstLastPara="1" wrap="square" lIns="91425" tIns="91425" rIns="91425" bIns="91425" anchor="t" anchorCtr="0">
            <a:noAutofit/>
          </a:bodyPr>
          <a:lstStyle/>
          <a:p>
            <a:pPr marL="171450" lvl="0" indent="0" algn="l" rtl="0">
              <a:lnSpc>
                <a:spcPct val="125000"/>
              </a:lnSpc>
              <a:spcBef>
                <a:spcPts val="0"/>
              </a:spcBef>
              <a:spcAft>
                <a:spcPts val="0"/>
              </a:spcAft>
              <a:buSzPts val="1190"/>
              <a:buNone/>
            </a:pPr>
            <a:r>
              <a:rPr lang="en" sz="1400">
                <a:solidFill>
                  <a:schemeClr val="lt1"/>
                </a:solidFill>
                <a:latin typeface="Arial"/>
                <a:ea typeface="Arial"/>
                <a:cs typeface="Arial"/>
                <a:sym typeface="Arial"/>
              </a:rPr>
              <a:t>Liz Charles</a:t>
            </a:r>
            <a:endParaRPr sz="1400">
              <a:solidFill>
                <a:schemeClr val="lt1"/>
              </a:solidFill>
              <a:latin typeface="Arial"/>
              <a:ea typeface="Arial"/>
              <a:cs typeface="Arial"/>
              <a:sym typeface="Arial"/>
            </a:endParaRPr>
          </a:p>
          <a:p>
            <a:pPr marL="171450" lvl="0" indent="0" algn="l" rtl="0">
              <a:lnSpc>
                <a:spcPct val="125000"/>
              </a:lnSpc>
              <a:spcBef>
                <a:spcPts val="0"/>
              </a:spcBef>
              <a:spcAft>
                <a:spcPts val="0"/>
              </a:spcAft>
              <a:buSzPts val="1190"/>
              <a:buNone/>
            </a:pPr>
            <a:r>
              <a:rPr lang="en" sz="1400">
                <a:solidFill>
                  <a:schemeClr val="lt1"/>
                </a:solidFill>
                <a:latin typeface="Arial"/>
                <a:ea typeface="Arial"/>
                <a:cs typeface="Arial"/>
                <a:sym typeface="Arial"/>
              </a:rPr>
              <a:t>Anna-Liisa Aunio</a:t>
            </a:r>
            <a:endParaRPr sz="1400">
              <a:solidFill>
                <a:schemeClr val="lt1"/>
              </a:solidFill>
              <a:latin typeface="Arial"/>
              <a:ea typeface="Arial"/>
              <a:cs typeface="Arial"/>
              <a:sym typeface="Arial"/>
            </a:endParaRPr>
          </a:p>
          <a:p>
            <a:pPr marL="171450" lvl="0" indent="0" algn="l" rtl="0">
              <a:lnSpc>
                <a:spcPct val="125000"/>
              </a:lnSpc>
              <a:spcBef>
                <a:spcPts val="0"/>
              </a:spcBef>
              <a:spcAft>
                <a:spcPts val="0"/>
              </a:spcAft>
              <a:buSzPts val="1190"/>
              <a:buNone/>
            </a:pPr>
            <a:r>
              <a:rPr lang="en" sz="1400">
                <a:solidFill>
                  <a:schemeClr val="lt1"/>
                </a:solidFill>
                <a:latin typeface="Arial"/>
                <a:ea typeface="Arial"/>
                <a:cs typeface="Arial"/>
                <a:sym typeface="Arial"/>
              </a:rPr>
              <a:t>Catherine Fichten</a:t>
            </a:r>
            <a:endParaRPr sz="1400">
              <a:solidFill>
                <a:schemeClr val="lt1"/>
              </a:solidFill>
              <a:latin typeface="Arial"/>
              <a:ea typeface="Arial"/>
              <a:cs typeface="Arial"/>
              <a:sym typeface="Arial"/>
            </a:endParaRPr>
          </a:p>
          <a:p>
            <a:pPr marL="171450" lvl="0" indent="0" algn="l" rtl="0">
              <a:lnSpc>
                <a:spcPct val="125000"/>
              </a:lnSpc>
              <a:spcBef>
                <a:spcPts val="0"/>
              </a:spcBef>
              <a:spcAft>
                <a:spcPts val="0"/>
              </a:spcAft>
              <a:buSzPts val="1190"/>
              <a:buNone/>
            </a:pPr>
            <a:r>
              <a:rPr lang="en" sz="1400">
                <a:solidFill>
                  <a:schemeClr val="lt1"/>
                </a:solidFill>
                <a:latin typeface="Arial"/>
                <a:ea typeface="Arial"/>
                <a:cs typeface="Arial"/>
                <a:sym typeface="Arial"/>
              </a:rPr>
              <a:t>Kevin Lenton</a:t>
            </a:r>
            <a:endParaRPr sz="1400">
              <a:solidFill>
                <a:schemeClr val="lt1"/>
              </a:solidFill>
              <a:latin typeface="Arial"/>
              <a:ea typeface="Arial"/>
              <a:cs typeface="Arial"/>
              <a:sym typeface="Arial"/>
            </a:endParaRPr>
          </a:p>
          <a:p>
            <a:pPr marL="171450" lvl="0" indent="0" algn="l" rtl="0">
              <a:lnSpc>
                <a:spcPct val="125000"/>
              </a:lnSpc>
              <a:spcBef>
                <a:spcPts val="0"/>
              </a:spcBef>
              <a:spcAft>
                <a:spcPts val="0"/>
              </a:spcAft>
              <a:buSzPts val="1190"/>
              <a:buNone/>
            </a:pPr>
            <a:r>
              <a:rPr lang="en" sz="1400">
                <a:solidFill>
                  <a:schemeClr val="lt1"/>
                </a:solidFill>
                <a:latin typeface="Arial"/>
                <a:ea typeface="Arial"/>
                <a:cs typeface="Arial"/>
                <a:sym typeface="Arial"/>
              </a:rPr>
              <a:t>Mathilde Hitier</a:t>
            </a:r>
            <a:endParaRPr sz="1400">
              <a:solidFill>
                <a:schemeClr val="lt1"/>
              </a:solidFill>
              <a:latin typeface="Arial"/>
              <a:ea typeface="Arial"/>
              <a:cs typeface="Arial"/>
              <a:sym typeface="Arial"/>
            </a:endParaRPr>
          </a:p>
        </p:txBody>
      </p:sp>
      <p:sp>
        <p:nvSpPr>
          <p:cNvPr id="679" name="Google Shape;679;p62"/>
          <p:cNvSpPr/>
          <p:nvPr/>
        </p:nvSpPr>
        <p:spPr>
          <a:xfrm>
            <a:off x="101000" y="705150"/>
            <a:ext cx="3335100" cy="782700"/>
          </a:xfrm>
          <a:prstGeom prst="rect">
            <a:avLst/>
          </a:prstGeom>
          <a:noFill/>
          <a:ln>
            <a:noFill/>
          </a:ln>
        </p:spPr>
        <p:txBody>
          <a:bodyPr spcFirstLastPara="1" wrap="square" lIns="91425" tIns="45700" rIns="91425" bIns="45700" anchor="t" anchorCtr="0">
            <a:noAutofit/>
          </a:bodyPr>
          <a:lstStyle/>
          <a:p>
            <a:pPr marL="101600" marR="101600" lvl="0" indent="0" algn="l" rtl="0">
              <a:lnSpc>
                <a:spcPct val="115000"/>
              </a:lnSpc>
              <a:spcBef>
                <a:spcPts val="0"/>
              </a:spcBef>
              <a:spcAft>
                <a:spcPts val="0"/>
              </a:spcAft>
              <a:buNone/>
            </a:pPr>
            <a:r>
              <a:rPr lang="en">
                <a:solidFill>
                  <a:schemeClr val="lt2"/>
                </a:solidFill>
              </a:rPr>
              <a:t>Dawson College </a:t>
            </a:r>
            <a:endParaRPr>
              <a:solidFill>
                <a:schemeClr val="lt2"/>
              </a:solidFill>
            </a:endParaRPr>
          </a:p>
          <a:p>
            <a:pPr marL="101600" marR="101600" lvl="0" indent="0" algn="l" rtl="0">
              <a:lnSpc>
                <a:spcPct val="115000"/>
              </a:lnSpc>
              <a:spcBef>
                <a:spcPts val="0"/>
              </a:spcBef>
              <a:spcAft>
                <a:spcPts val="0"/>
              </a:spcAft>
              <a:buNone/>
            </a:pPr>
            <a:r>
              <a:rPr lang="en">
                <a:solidFill>
                  <a:schemeClr val="lt2"/>
                </a:solidFill>
              </a:rPr>
              <a:t>Pedagogical Day</a:t>
            </a:r>
            <a:endParaRPr>
              <a:solidFill>
                <a:schemeClr val="lt2"/>
              </a:solidFill>
            </a:endParaRPr>
          </a:p>
          <a:p>
            <a:pPr marL="101600" marR="101600" lvl="0" indent="0" algn="l" rtl="0">
              <a:lnSpc>
                <a:spcPct val="115000"/>
              </a:lnSpc>
              <a:spcBef>
                <a:spcPts val="0"/>
              </a:spcBef>
              <a:spcAft>
                <a:spcPts val="0"/>
              </a:spcAft>
              <a:buNone/>
            </a:pPr>
            <a:r>
              <a:rPr lang="en">
                <a:solidFill>
                  <a:schemeClr val="lt2"/>
                </a:solidFill>
              </a:rPr>
              <a:t>Oct 13, 2023</a:t>
            </a:r>
            <a:endParaRPr>
              <a:solidFill>
                <a:schemeClr val="lt2"/>
              </a:solidFill>
            </a:endParaRPr>
          </a:p>
          <a:p>
            <a:pPr marL="101600" marR="101600" lvl="0" indent="0" algn="l" rtl="0">
              <a:lnSpc>
                <a:spcPct val="115000"/>
              </a:lnSpc>
              <a:spcBef>
                <a:spcPts val="0"/>
              </a:spcBef>
              <a:spcAft>
                <a:spcPts val="0"/>
              </a:spcAft>
              <a:buNone/>
            </a:pPr>
            <a:endParaRPr sz="1400" b="0" i="0" u="none" strike="noStrike" cap="none">
              <a:solidFill>
                <a:srgbClr val="002060"/>
              </a:solidFill>
              <a:latin typeface="Arial"/>
              <a:ea typeface="Arial"/>
              <a:cs typeface="Arial"/>
              <a:sym typeface="Arial"/>
            </a:endParaRPr>
          </a:p>
        </p:txBody>
      </p:sp>
      <p:pic>
        <p:nvPicPr>
          <p:cNvPr id="680" name="Google Shape;680;p62"/>
          <p:cNvPicPr preferRelativeResize="0"/>
          <p:nvPr/>
        </p:nvPicPr>
        <p:blipFill rotWithShape="1">
          <a:blip r:embed="rId4">
            <a:alphaModFix/>
          </a:blip>
          <a:srcRect/>
          <a:stretch/>
        </p:blipFill>
        <p:spPr>
          <a:xfrm>
            <a:off x="7015212" y="4633626"/>
            <a:ext cx="509966" cy="464298"/>
          </a:xfrm>
          <a:prstGeom prst="rect">
            <a:avLst/>
          </a:prstGeom>
          <a:noFill/>
          <a:ln w="9525" cap="flat" cmpd="sng">
            <a:solidFill>
              <a:srgbClr val="002060"/>
            </a:solidFill>
            <a:prstDash val="solid"/>
            <a:round/>
            <a:headEnd type="none" w="sm" len="sm"/>
            <a:tailEnd type="none" w="sm" len="sm"/>
          </a:ln>
        </p:spPr>
      </p:pic>
      <p:pic>
        <p:nvPicPr>
          <p:cNvPr id="681" name="Google Shape;681;p62" descr="A picture containing diagram&#10;&#10;Description automatically generated"/>
          <p:cNvPicPr preferRelativeResize="0"/>
          <p:nvPr/>
        </p:nvPicPr>
        <p:blipFill rotWithShape="1">
          <a:blip r:embed="rId5">
            <a:alphaModFix/>
          </a:blip>
          <a:srcRect/>
          <a:stretch/>
        </p:blipFill>
        <p:spPr>
          <a:xfrm>
            <a:off x="7781075" y="4600714"/>
            <a:ext cx="1154660" cy="492925"/>
          </a:xfrm>
          <a:prstGeom prst="rect">
            <a:avLst/>
          </a:prstGeom>
          <a:noFill/>
          <a:ln>
            <a:noFill/>
          </a:ln>
        </p:spPr>
      </p:pic>
      <p:pic>
        <p:nvPicPr>
          <p:cNvPr id="682" name="Google Shape;682;p62"/>
          <p:cNvPicPr preferRelativeResize="0"/>
          <p:nvPr/>
        </p:nvPicPr>
        <p:blipFill>
          <a:blip r:embed="rId6">
            <a:alphaModFix/>
          </a:blip>
          <a:stretch>
            <a:fillRect/>
          </a:stretch>
        </p:blipFill>
        <p:spPr>
          <a:xfrm>
            <a:off x="229324" y="172475"/>
            <a:ext cx="1455951" cy="532675"/>
          </a:xfrm>
          <a:prstGeom prst="rect">
            <a:avLst/>
          </a:prstGeom>
          <a:noFill/>
          <a:ln w="9525" cap="flat" cmpd="sng">
            <a:solidFill>
              <a:schemeClr val="lt1"/>
            </a:solidFill>
            <a:prstDash val="solid"/>
            <a:round/>
            <a:headEnd type="none" w="sm" len="sm"/>
            <a:tailEnd type="none" w="sm" len="sm"/>
          </a:ln>
        </p:spPr>
      </p:pic>
      <p:sp>
        <p:nvSpPr>
          <p:cNvPr id="683" name="Google Shape;683;p62"/>
          <p:cNvSpPr txBox="1"/>
          <p:nvPr/>
        </p:nvSpPr>
        <p:spPr>
          <a:xfrm>
            <a:off x="2463725" y="2355475"/>
            <a:ext cx="6471900" cy="59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t>Please feel free to contact us directly for follow up.</a:t>
            </a:r>
            <a:endParaRPr sz="2000"/>
          </a:p>
        </p:txBody>
      </p:sp>
      <p:pic>
        <p:nvPicPr>
          <p:cNvPr id="684" name="Google Shape;684;p62"/>
          <p:cNvPicPr preferRelativeResize="0"/>
          <p:nvPr/>
        </p:nvPicPr>
        <p:blipFill rotWithShape="1">
          <a:blip r:embed="rId7">
            <a:alphaModFix/>
          </a:blip>
          <a:srcRect l="8922" r="8914"/>
          <a:stretch/>
        </p:blipFill>
        <p:spPr>
          <a:xfrm>
            <a:off x="4024050" y="3863525"/>
            <a:ext cx="5058650" cy="244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4159"/>
        </a:solidFill>
        <a:effectLst/>
      </p:bgPr>
    </p:bg>
    <p:spTree>
      <p:nvGrpSpPr>
        <p:cNvPr id="1" name="Shape 545"/>
        <p:cNvGrpSpPr/>
        <p:nvPr/>
      </p:nvGrpSpPr>
      <p:grpSpPr>
        <a:xfrm>
          <a:off x="0" y="0"/>
          <a:ext cx="0" cy="0"/>
          <a:chOff x="0" y="0"/>
          <a:chExt cx="0" cy="0"/>
        </a:xfrm>
      </p:grpSpPr>
      <p:sp>
        <p:nvSpPr>
          <p:cNvPr id="546" name="Google Shape;546;p52"/>
          <p:cNvSpPr txBox="1">
            <a:spLocks noGrp="1"/>
          </p:cNvSpPr>
          <p:nvPr>
            <p:ph type="title"/>
          </p:nvPr>
        </p:nvSpPr>
        <p:spPr>
          <a:xfrm>
            <a:off x="98250" y="16350"/>
            <a:ext cx="8826600" cy="602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sz="3200"/>
              <a:t>Objectives</a:t>
            </a:r>
            <a:endParaRPr sz="3200"/>
          </a:p>
        </p:txBody>
      </p:sp>
      <p:sp>
        <p:nvSpPr>
          <p:cNvPr id="547" name="Google Shape;547;p52"/>
          <p:cNvSpPr txBox="1">
            <a:spLocks noGrp="1"/>
          </p:cNvSpPr>
          <p:nvPr>
            <p:ph type="body" idx="4294967295"/>
          </p:nvPr>
        </p:nvSpPr>
        <p:spPr>
          <a:xfrm>
            <a:off x="560550" y="689625"/>
            <a:ext cx="7902000" cy="41244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0C0C0C"/>
              </a:buClr>
              <a:buSzPts val="2000"/>
              <a:buFont typeface="Arial"/>
              <a:buChar char="●"/>
            </a:pPr>
            <a:r>
              <a:rPr lang="en" sz="2000">
                <a:solidFill>
                  <a:srgbClr val="0C0C0C"/>
                </a:solidFill>
                <a:latin typeface="Arial"/>
                <a:ea typeface="Arial"/>
                <a:cs typeface="Arial"/>
                <a:sym typeface="Arial"/>
              </a:rPr>
              <a:t>to introduce the topic of research at the college level</a:t>
            </a:r>
            <a:endParaRPr sz="2000">
              <a:solidFill>
                <a:srgbClr val="0C0C0C"/>
              </a:solidFill>
              <a:latin typeface="Arial"/>
              <a:ea typeface="Arial"/>
              <a:cs typeface="Arial"/>
              <a:sym typeface="Arial"/>
            </a:endParaRPr>
          </a:p>
          <a:p>
            <a:pPr marL="457200" lvl="0" indent="-355600" algn="l" rtl="0">
              <a:spcBef>
                <a:spcPts val="2000"/>
              </a:spcBef>
              <a:spcAft>
                <a:spcPts val="0"/>
              </a:spcAft>
              <a:buClr>
                <a:srgbClr val="0C0C0C"/>
              </a:buClr>
              <a:buSzPts val="2000"/>
              <a:buFont typeface="Arial"/>
              <a:buChar char="●"/>
            </a:pPr>
            <a:r>
              <a:rPr lang="en" sz="2000">
                <a:solidFill>
                  <a:srgbClr val="0C0C0C"/>
                </a:solidFill>
                <a:latin typeface="Arial"/>
                <a:ea typeface="Arial"/>
                <a:cs typeface="Arial"/>
                <a:sym typeface="Arial"/>
              </a:rPr>
              <a:t>to list the various agencies that fund college researchers</a:t>
            </a:r>
            <a:endParaRPr sz="2000">
              <a:solidFill>
                <a:srgbClr val="0C0C0C"/>
              </a:solidFill>
              <a:latin typeface="Arial"/>
              <a:ea typeface="Arial"/>
              <a:cs typeface="Arial"/>
              <a:sym typeface="Arial"/>
            </a:endParaRPr>
          </a:p>
          <a:p>
            <a:pPr marL="457200" lvl="0" indent="-355600" algn="l" rtl="0">
              <a:spcBef>
                <a:spcPts val="2000"/>
              </a:spcBef>
              <a:spcAft>
                <a:spcPts val="0"/>
              </a:spcAft>
              <a:buClr>
                <a:srgbClr val="0C0C0C"/>
              </a:buClr>
              <a:buSzPts val="2000"/>
              <a:buFont typeface="Arial"/>
              <a:buChar char="●"/>
            </a:pPr>
            <a:r>
              <a:rPr lang="en" sz="2000">
                <a:solidFill>
                  <a:srgbClr val="0C0C0C"/>
                </a:solidFill>
                <a:latin typeface="Arial"/>
                <a:ea typeface="Arial"/>
                <a:cs typeface="Arial"/>
                <a:sym typeface="Arial"/>
              </a:rPr>
              <a:t>to describe several of our projects with a focus on the following:</a:t>
            </a:r>
            <a:endParaRPr sz="2000">
              <a:solidFill>
                <a:srgbClr val="0C0C0C"/>
              </a:solidFill>
              <a:latin typeface="Arial"/>
              <a:ea typeface="Arial"/>
              <a:cs typeface="Arial"/>
              <a:sym typeface="Arial"/>
            </a:endParaRPr>
          </a:p>
          <a:p>
            <a:pPr marL="914400" lvl="1" indent="-387350" algn="l" rtl="0">
              <a:lnSpc>
                <a:spcPct val="100000"/>
              </a:lnSpc>
              <a:spcBef>
                <a:spcPts val="0"/>
              </a:spcBef>
              <a:spcAft>
                <a:spcPts val="0"/>
              </a:spcAft>
              <a:buClr>
                <a:srgbClr val="0C0C0C"/>
              </a:buClr>
              <a:buSzPts val="2500"/>
              <a:buFont typeface="Arial"/>
              <a:buChar char="○"/>
            </a:pPr>
            <a:r>
              <a:rPr lang="en" sz="1700">
                <a:solidFill>
                  <a:srgbClr val="000000"/>
                </a:solidFill>
                <a:latin typeface="Arial"/>
                <a:ea typeface="Arial"/>
                <a:cs typeface="Arial"/>
                <a:sym typeface="Arial"/>
              </a:rPr>
              <a:t>preparing the grant, </a:t>
            </a:r>
            <a:endParaRPr sz="1700">
              <a:solidFill>
                <a:srgbClr val="000000"/>
              </a:solidFill>
              <a:latin typeface="Arial"/>
              <a:ea typeface="Arial"/>
              <a:cs typeface="Arial"/>
              <a:sym typeface="Arial"/>
            </a:endParaRPr>
          </a:p>
          <a:p>
            <a:pPr marL="914400" lvl="1" indent="-387350" algn="l" rtl="0">
              <a:lnSpc>
                <a:spcPct val="100000"/>
              </a:lnSpc>
              <a:spcBef>
                <a:spcPts val="0"/>
              </a:spcBef>
              <a:spcAft>
                <a:spcPts val="0"/>
              </a:spcAft>
              <a:buClr>
                <a:srgbClr val="0C0C0C"/>
              </a:buClr>
              <a:buSzPts val="2500"/>
              <a:buFont typeface="Arial"/>
              <a:buChar char="○"/>
            </a:pPr>
            <a:r>
              <a:rPr lang="en" sz="1700">
                <a:solidFill>
                  <a:srgbClr val="000000"/>
                </a:solidFill>
                <a:latin typeface="Arial"/>
                <a:ea typeface="Arial"/>
                <a:cs typeface="Arial"/>
                <a:sym typeface="Arial"/>
              </a:rPr>
              <a:t>building a team - if necessary, </a:t>
            </a:r>
            <a:endParaRPr sz="1700">
              <a:solidFill>
                <a:srgbClr val="000000"/>
              </a:solidFill>
              <a:latin typeface="Arial"/>
              <a:ea typeface="Arial"/>
              <a:cs typeface="Arial"/>
              <a:sym typeface="Arial"/>
            </a:endParaRPr>
          </a:p>
          <a:p>
            <a:pPr marL="914400" lvl="1" indent="-387350" algn="l" rtl="0">
              <a:lnSpc>
                <a:spcPct val="100000"/>
              </a:lnSpc>
              <a:spcBef>
                <a:spcPts val="0"/>
              </a:spcBef>
              <a:spcAft>
                <a:spcPts val="0"/>
              </a:spcAft>
              <a:buClr>
                <a:srgbClr val="0C0C0C"/>
              </a:buClr>
              <a:buSzPts val="2500"/>
              <a:buFont typeface="Arial"/>
              <a:buChar char="○"/>
            </a:pPr>
            <a:r>
              <a:rPr lang="en" sz="1700">
                <a:solidFill>
                  <a:srgbClr val="000000"/>
                </a:solidFill>
                <a:latin typeface="Arial"/>
                <a:ea typeface="Arial"/>
                <a:cs typeface="Arial"/>
                <a:sym typeface="Arial"/>
              </a:rPr>
              <a:t>balancing responsibilities of teaching and conducting research</a:t>
            </a:r>
            <a:endParaRPr sz="1700">
              <a:solidFill>
                <a:srgbClr val="000000"/>
              </a:solidFill>
              <a:latin typeface="Arial"/>
              <a:ea typeface="Arial"/>
              <a:cs typeface="Arial"/>
              <a:sym typeface="Arial"/>
            </a:endParaRPr>
          </a:p>
          <a:p>
            <a:pPr marL="914400" lvl="0" indent="0" algn="l" rtl="0">
              <a:lnSpc>
                <a:spcPct val="100000"/>
              </a:lnSpc>
              <a:spcBef>
                <a:spcPts val="0"/>
              </a:spcBef>
              <a:spcAft>
                <a:spcPts val="0"/>
              </a:spcAft>
              <a:buNone/>
            </a:pPr>
            <a:endParaRPr sz="17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to discuss how our research contributes to changing our          teaching practices positively – i.e., professional development</a:t>
            </a:r>
            <a:endParaRPr sz="20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 </a:t>
            </a: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000">
                <a:solidFill>
                  <a:srgbClr val="000000"/>
                </a:solidFill>
                <a:latin typeface="Arial"/>
                <a:ea typeface="Arial"/>
                <a:cs typeface="Arial"/>
                <a:sym typeface="Arial"/>
              </a:rPr>
              <a:t>      to ask what questions participants have</a:t>
            </a:r>
            <a:r>
              <a:rPr lang="en" sz="2000">
                <a:solidFill>
                  <a:srgbClr val="FEFEFE"/>
                </a:solidFill>
              </a:rPr>
              <a:t>4</a:t>
            </a:r>
            <a:endParaRPr sz="2000">
              <a:solidFill>
                <a:srgbClr val="FEFEFE"/>
              </a:solidFill>
            </a:endParaRPr>
          </a:p>
          <a:p>
            <a:pPr marL="457200" lvl="0" indent="0" algn="l" rtl="0">
              <a:lnSpc>
                <a:spcPct val="100000"/>
              </a:lnSpc>
              <a:spcBef>
                <a:spcPts val="0"/>
              </a:spcBef>
              <a:spcAft>
                <a:spcPts val="0"/>
              </a:spcAft>
              <a:buNone/>
            </a:pPr>
            <a:endParaRPr sz="2000">
              <a:solidFill>
                <a:srgbClr val="000000"/>
              </a:solidFill>
              <a:latin typeface="Arial"/>
              <a:ea typeface="Arial"/>
              <a:cs typeface="Arial"/>
              <a:sym typeface="Arial"/>
            </a:endParaRPr>
          </a:p>
        </p:txBody>
      </p:sp>
      <p:grpSp>
        <p:nvGrpSpPr>
          <p:cNvPr id="548" name="Google Shape;548;p52"/>
          <p:cNvGrpSpPr/>
          <p:nvPr/>
        </p:nvGrpSpPr>
        <p:grpSpPr>
          <a:xfrm>
            <a:off x="423808" y="727296"/>
            <a:ext cx="704400" cy="573600"/>
            <a:chOff x="517463" y="936169"/>
            <a:chExt cx="704400" cy="573600"/>
          </a:xfrm>
        </p:grpSpPr>
        <p:sp>
          <p:nvSpPr>
            <p:cNvPr id="549" name="Google Shape;549;p52"/>
            <p:cNvSpPr/>
            <p:nvPr/>
          </p:nvSpPr>
          <p:spPr>
            <a:xfrm>
              <a:off x="656822" y="978825"/>
              <a:ext cx="469800" cy="498600"/>
            </a:xfrm>
            <a:prstGeom prst="ellipse">
              <a:avLst/>
            </a:prstGeom>
            <a:solidFill>
              <a:srgbClr val="E89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2"/>
            <p:cNvSpPr txBox="1"/>
            <p:nvPr/>
          </p:nvSpPr>
          <p:spPr>
            <a:xfrm>
              <a:off x="517463" y="936169"/>
              <a:ext cx="704400" cy="5736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 sz="2000">
                  <a:solidFill>
                    <a:srgbClr val="FEFEFE"/>
                  </a:solidFill>
                  <a:latin typeface="Roboto"/>
                  <a:ea typeface="Roboto"/>
                  <a:cs typeface="Roboto"/>
                  <a:sym typeface="Roboto"/>
                </a:rPr>
                <a:t>1</a:t>
              </a:r>
              <a:endParaRPr sz="2000">
                <a:solidFill>
                  <a:srgbClr val="FEFEFE"/>
                </a:solidFill>
                <a:latin typeface="Roboto"/>
                <a:ea typeface="Roboto"/>
                <a:cs typeface="Roboto"/>
                <a:sym typeface="Roboto"/>
              </a:endParaRPr>
            </a:p>
          </p:txBody>
        </p:sp>
      </p:grpSp>
      <p:grpSp>
        <p:nvGrpSpPr>
          <p:cNvPr id="551" name="Google Shape;551;p52"/>
          <p:cNvGrpSpPr/>
          <p:nvPr/>
        </p:nvGrpSpPr>
        <p:grpSpPr>
          <a:xfrm>
            <a:off x="442858" y="1298796"/>
            <a:ext cx="704400" cy="573600"/>
            <a:chOff x="536513" y="1583869"/>
            <a:chExt cx="704400" cy="573600"/>
          </a:xfrm>
        </p:grpSpPr>
        <p:sp>
          <p:nvSpPr>
            <p:cNvPr id="552" name="Google Shape;552;p52"/>
            <p:cNvSpPr/>
            <p:nvPr/>
          </p:nvSpPr>
          <p:spPr>
            <a:xfrm>
              <a:off x="656822" y="1626525"/>
              <a:ext cx="469800" cy="498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2"/>
            <p:cNvSpPr txBox="1"/>
            <p:nvPr/>
          </p:nvSpPr>
          <p:spPr>
            <a:xfrm>
              <a:off x="536513" y="1583869"/>
              <a:ext cx="704400" cy="5736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 sz="2000">
                  <a:solidFill>
                    <a:srgbClr val="FEFEFE"/>
                  </a:solidFill>
                  <a:latin typeface="Roboto"/>
                  <a:ea typeface="Roboto"/>
                  <a:cs typeface="Roboto"/>
                  <a:sym typeface="Roboto"/>
                </a:rPr>
                <a:t>2</a:t>
              </a:r>
              <a:endParaRPr sz="2000">
                <a:solidFill>
                  <a:srgbClr val="FEFEFE"/>
                </a:solidFill>
                <a:latin typeface="Roboto"/>
                <a:ea typeface="Roboto"/>
                <a:cs typeface="Roboto"/>
                <a:sym typeface="Roboto"/>
              </a:endParaRPr>
            </a:p>
          </p:txBody>
        </p:sp>
      </p:grpSp>
      <p:grpSp>
        <p:nvGrpSpPr>
          <p:cNvPr id="554" name="Google Shape;554;p52"/>
          <p:cNvGrpSpPr/>
          <p:nvPr/>
        </p:nvGrpSpPr>
        <p:grpSpPr>
          <a:xfrm>
            <a:off x="439145" y="3591348"/>
            <a:ext cx="704400" cy="573600"/>
            <a:chOff x="479643" y="772669"/>
            <a:chExt cx="704400" cy="573600"/>
          </a:xfrm>
        </p:grpSpPr>
        <p:sp>
          <p:nvSpPr>
            <p:cNvPr id="555" name="Google Shape;555;p52"/>
            <p:cNvSpPr/>
            <p:nvPr/>
          </p:nvSpPr>
          <p:spPr>
            <a:xfrm>
              <a:off x="606731" y="826425"/>
              <a:ext cx="469800" cy="498600"/>
            </a:xfrm>
            <a:prstGeom prst="ellipse">
              <a:avLst/>
            </a:prstGeom>
            <a:solidFill>
              <a:srgbClr val="40B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2"/>
            <p:cNvSpPr txBox="1"/>
            <p:nvPr/>
          </p:nvSpPr>
          <p:spPr>
            <a:xfrm>
              <a:off x="479643" y="772669"/>
              <a:ext cx="704400" cy="5736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 sz="2000">
                  <a:solidFill>
                    <a:srgbClr val="FEFEFE"/>
                  </a:solidFill>
                  <a:latin typeface="Roboto"/>
                  <a:ea typeface="Roboto"/>
                  <a:cs typeface="Roboto"/>
                  <a:sym typeface="Roboto"/>
                </a:rPr>
                <a:t>4</a:t>
              </a:r>
              <a:endParaRPr sz="2000">
                <a:solidFill>
                  <a:srgbClr val="FEFEFE"/>
                </a:solidFill>
                <a:latin typeface="Roboto"/>
                <a:ea typeface="Roboto"/>
                <a:cs typeface="Roboto"/>
                <a:sym typeface="Roboto"/>
              </a:endParaRPr>
            </a:p>
          </p:txBody>
        </p:sp>
      </p:grpSp>
      <p:grpSp>
        <p:nvGrpSpPr>
          <p:cNvPr id="557" name="Google Shape;557;p52"/>
          <p:cNvGrpSpPr/>
          <p:nvPr/>
        </p:nvGrpSpPr>
        <p:grpSpPr>
          <a:xfrm>
            <a:off x="442858" y="1967858"/>
            <a:ext cx="704400" cy="573600"/>
            <a:chOff x="517463" y="936169"/>
            <a:chExt cx="704400" cy="573600"/>
          </a:xfrm>
        </p:grpSpPr>
        <p:sp>
          <p:nvSpPr>
            <p:cNvPr id="558" name="Google Shape;558;p52"/>
            <p:cNvSpPr/>
            <p:nvPr/>
          </p:nvSpPr>
          <p:spPr>
            <a:xfrm>
              <a:off x="656822" y="978825"/>
              <a:ext cx="469800" cy="498600"/>
            </a:xfrm>
            <a:prstGeom prst="ellips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2"/>
            <p:cNvSpPr txBox="1"/>
            <p:nvPr/>
          </p:nvSpPr>
          <p:spPr>
            <a:xfrm>
              <a:off x="517463" y="936169"/>
              <a:ext cx="704400" cy="5736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 sz="2000">
                  <a:solidFill>
                    <a:srgbClr val="FEFEFE"/>
                  </a:solidFill>
                  <a:latin typeface="Roboto"/>
                  <a:ea typeface="Roboto"/>
                  <a:cs typeface="Roboto"/>
                  <a:sym typeface="Roboto"/>
                </a:rPr>
                <a:t>3</a:t>
              </a:r>
              <a:endParaRPr sz="2000">
                <a:solidFill>
                  <a:srgbClr val="FEFEFE"/>
                </a:solidFill>
                <a:latin typeface="Roboto"/>
                <a:ea typeface="Roboto"/>
                <a:cs typeface="Roboto"/>
                <a:sym typeface="Roboto"/>
              </a:endParaRPr>
            </a:p>
          </p:txBody>
        </p:sp>
      </p:grpSp>
      <p:grpSp>
        <p:nvGrpSpPr>
          <p:cNvPr id="560" name="Google Shape;560;p52"/>
          <p:cNvGrpSpPr/>
          <p:nvPr/>
        </p:nvGrpSpPr>
        <p:grpSpPr>
          <a:xfrm>
            <a:off x="548268" y="4393475"/>
            <a:ext cx="482851" cy="498600"/>
            <a:chOff x="783395" y="4622075"/>
            <a:chExt cx="482851" cy="498600"/>
          </a:xfrm>
        </p:grpSpPr>
        <p:sp>
          <p:nvSpPr>
            <p:cNvPr id="561" name="Google Shape;561;p52"/>
            <p:cNvSpPr/>
            <p:nvPr/>
          </p:nvSpPr>
          <p:spPr>
            <a:xfrm>
              <a:off x="796447" y="4622075"/>
              <a:ext cx="469800" cy="498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2"/>
            <p:cNvSpPr txBox="1"/>
            <p:nvPr/>
          </p:nvSpPr>
          <p:spPr>
            <a:xfrm>
              <a:off x="783395" y="4629384"/>
              <a:ext cx="469800" cy="4641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 sz="2000">
                  <a:solidFill>
                    <a:srgbClr val="FEFEFE"/>
                  </a:solidFill>
                  <a:latin typeface="Roboto"/>
                  <a:ea typeface="Roboto"/>
                  <a:cs typeface="Roboto"/>
                  <a:sym typeface="Roboto"/>
                </a:rPr>
                <a:t>5</a:t>
              </a:r>
              <a:endParaRPr sz="2000">
                <a:solidFill>
                  <a:srgbClr val="FEFEFE"/>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951C"/>
        </a:solidFill>
        <a:effectLst/>
      </p:bgPr>
    </p:bg>
    <p:spTree>
      <p:nvGrpSpPr>
        <p:cNvPr id="1" name="Shape 566"/>
        <p:cNvGrpSpPr/>
        <p:nvPr/>
      </p:nvGrpSpPr>
      <p:grpSpPr>
        <a:xfrm>
          <a:off x="0" y="0"/>
          <a:ext cx="0" cy="0"/>
          <a:chOff x="0" y="0"/>
          <a:chExt cx="0" cy="0"/>
        </a:xfrm>
      </p:grpSpPr>
      <p:sp>
        <p:nvSpPr>
          <p:cNvPr id="567" name="Google Shape;567;p53"/>
          <p:cNvSpPr txBox="1">
            <a:spLocks noGrp="1"/>
          </p:cNvSpPr>
          <p:nvPr>
            <p:ph type="title"/>
          </p:nvPr>
        </p:nvSpPr>
        <p:spPr>
          <a:xfrm>
            <a:off x="98250" y="16350"/>
            <a:ext cx="8826600" cy="602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4000"/>
              <a:buFont typeface="Trebuchet MS"/>
              <a:buNone/>
            </a:pPr>
            <a:r>
              <a:rPr lang="en" sz="3200"/>
              <a:t>Who are we? What types of research do we do?</a:t>
            </a:r>
            <a:endParaRPr sz="3200"/>
          </a:p>
        </p:txBody>
      </p:sp>
      <p:sp>
        <p:nvSpPr>
          <p:cNvPr id="568" name="Google Shape;568;p53"/>
          <p:cNvSpPr txBox="1">
            <a:spLocks noGrp="1"/>
          </p:cNvSpPr>
          <p:nvPr>
            <p:ph type="body" idx="4294967295"/>
          </p:nvPr>
        </p:nvSpPr>
        <p:spPr>
          <a:xfrm>
            <a:off x="784650" y="978825"/>
            <a:ext cx="7902000" cy="41244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000000"/>
              </a:buClr>
              <a:buSzPts val="3600"/>
              <a:buFont typeface="Arial"/>
              <a:buChar char="●"/>
            </a:pPr>
            <a:r>
              <a:rPr lang="en" sz="3600">
                <a:solidFill>
                  <a:srgbClr val="000000"/>
                </a:solidFill>
                <a:latin typeface="Arial"/>
                <a:ea typeface="Arial"/>
                <a:cs typeface="Arial"/>
                <a:sym typeface="Arial"/>
              </a:rPr>
              <a:t>Introducing ourselves</a:t>
            </a:r>
            <a:endParaRPr sz="36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951C"/>
        </a:solidFill>
        <a:effectLst/>
      </p:bgPr>
    </p:bg>
    <p:spTree>
      <p:nvGrpSpPr>
        <p:cNvPr id="1" name="Shape 572"/>
        <p:cNvGrpSpPr/>
        <p:nvPr/>
      </p:nvGrpSpPr>
      <p:grpSpPr>
        <a:xfrm>
          <a:off x="0" y="0"/>
          <a:ext cx="0" cy="0"/>
          <a:chOff x="0" y="0"/>
          <a:chExt cx="0" cy="0"/>
        </a:xfrm>
      </p:grpSpPr>
      <p:sp>
        <p:nvSpPr>
          <p:cNvPr id="573" name="Google Shape;573;p54"/>
          <p:cNvSpPr txBox="1">
            <a:spLocks noGrp="1"/>
          </p:cNvSpPr>
          <p:nvPr>
            <p:ph type="title"/>
          </p:nvPr>
        </p:nvSpPr>
        <p:spPr>
          <a:xfrm>
            <a:off x="98250" y="16350"/>
            <a:ext cx="8826600" cy="602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sz="3200"/>
              <a:t>Catherine’s research &amp; her colleagues</a:t>
            </a:r>
            <a:endParaRPr sz="3200"/>
          </a:p>
        </p:txBody>
      </p:sp>
      <p:pic>
        <p:nvPicPr>
          <p:cNvPr id="574" name="Google Shape;574;p54"/>
          <p:cNvPicPr preferRelativeResize="0"/>
          <p:nvPr/>
        </p:nvPicPr>
        <p:blipFill>
          <a:blip r:embed="rId3">
            <a:alphaModFix/>
          </a:blip>
          <a:stretch>
            <a:fillRect/>
          </a:stretch>
        </p:blipFill>
        <p:spPr>
          <a:xfrm>
            <a:off x="474550" y="687925"/>
            <a:ext cx="5207001" cy="4239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951C"/>
        </a:solidFill>
        <a:effectLst/>
      </p:bgPr>
    </p:bg>
    <p:spTree>
      <p:nvGrpSpPr>
        <p:cNvPr id="1" name="Shape 578"/>
        <p:cNvGrpSpPr/>
        <p:nvPr/>
      </p:nvGrpSpPr>
      <p:grpSpPr>
        <a:xfrm>
          <a:off x="0" y="0"/>
          <a:ext cx="0" cy="0"/>
          <a:chOff x="0" y="0"/>
          <a:chExt cx="0" cy="0"/>
        </a:xfrm>
      </p:grpSpPr>
      <p:sp>
        <p:nvSpPr>
          <p:cNvPr id="579" name="Google Shape;579;p55"/>
          <p:cNvSpPr txBox="1">
            <a:spLocks noGrp="1"/>
          </p:cNvSpPr>
          <p:nvPr>
            <p:ph type="title"/>
          </p:nvPr>
        </p:nvSpPr>
        <p:spPr>
          <a:xfrm>
            <a:off x="98250" y="16350"/>
            <a:ext cx="8826600" cy="602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sz="3200"/>
              <a:t>Anna-Liisa’s research &amp; her colleagues</a:t>
            </a:r>
            <a:endParaRPr sz="3200"/>
          </a:p>
        </p:txBody>
      </p:sp>
      <p:pic>
        <p:nvPicPr>
          <p:cNvPr id="580" name="Google Shape;580;p55"/>
          <p:cNvPicPr preferRelativeResize="0"/>
          <p:nvPr/>
        </p:nvPicPr>
        <p:blipFill>
          <a:blip r:embed="rId3">
            <a:alphaModFix/>
          </a:blip>
          <a:stretch>
            <a:fillRect/>
          </a:stretch>
        </p:blipFill>
        <p:spPr>
          <a:xfrm>
            <a:off x="255875" y="823175"/>
            <a:ext cx="1524150" cy="1524150"/>
          </a:xfrm>
          <a:prstGeom prst="rect">
            <a:avLst/>
          </a:prstGeom>
          <a:noFill/>
          <a:ln>
            <a:noFill/>
          </a:ln>
        </p:spPr>
      </p:pic>
      <p:pic>
        <p:nvPicPr>
          <p:cNvPr id="581" name="Google Shape;581;p55"/>
          <p:cNvPicPr preferRelativeResize="0"/>
          <p:nvPr/>
        </p:nvPicPr>
        <p:blipFill>
          <a:blip r:embed="rId4">
            <a:alphaModFix/>
          </a:blip>
          <a:stretch>
            <a:fillRect/>
          </a:stretch>
        </p:blipFill>
        <p:spPr>
          <a:xfrm>
            <a:off x="1911725" y="923274"/>
            <a:ext cx="3221425" cy="1230150"/>
          </a:xfrm>
          <a:prstGeom prst="rect">
            <a:avLst/>
          </a:prstGeom>
          <a:noFill/>
          <a:ln>
            <a:noFill/>
          </a:ln>
        </p:spPr>
      </p:pic>
      <p:pic>
        <p:nvPicPr>
          <p:cNvPr id="582" name="Google Shape;582;p55"/>
          <p:cNvPicPr preferRelativeResize="0"/>
          <p:nvPr/>
        </p:nvPicPr>
        <p:blipFill>
          <a:blip r:embed="rId5">
            <a:alphaModFix/>
          </a:blip>
          <a:stretch>
            <a:fillRect/>
          </a:stretch>
        </p:blipFill>
        <p:spPr>
          <a:xfrm>
            <a:off x="326237" y="2406575"/>
            <a:ext cx="2678814" cy="1230150"/>
          </a:xfrm>
          <a:prstGeom prst="rect">
            <a:avLst/>
          </a:prstGeom>
          <a:noFill/>
          <a:ln>
            <a:noFill/>
          </a:ln>
        </p:spPr>
      </p:pic>
      <p:pic>
        <p:nvPicPr>
          <p:cNvPr id="583" name="Google Shape;583;p55"/>
          <p:cNvPicPr preferRelativeResize="0"/>
          <p:nvPr/>
        </p:nvPicPr>
        <p:blipFill>
          <a:blip r:embed="rId6">
            <a:alphaModFix/>
          </a:blip>
          <a:stretch>
            <a:fillRect/>
          </a:stretch>
        </p:blipFill>
        <p:spPr>
          <a:xfrm>
            <a:off x="2888950" y="3687687"/>
            <a:ext cx="2690900" cy="1379729"/>
          </a:xfrm>
          <a:prstGeom prst="rect">
            <a:avLst/>
          </a:prstGeom>
          <a:noFill/>
          <a:ln>
            <a:noFill/>
          </a:ln>
        </p:spPr>
      </p:pic>
      <p:pic>
        <p:nvPicPr>
          <p:cNvPr id="584" name="Google Shape;584;p55"/>
          <p:cNvPicPr preferRelativeResize="0"/>
          <p:nvPr/>
        </p:nvPicPr>
        <p:blipFill>
          <a:blip r:embed="rId7">
            <a:alphaModFix/>
          </a:blip>
          <a:stretch>
            <a:fillRect/>
          </a:stretch>
        </p:blipFill>
        <p:spPr>
          <a:xfrm>
            <a:off x="4603400" y="831800"/>
            <a:ext cx="2690899" cy="1506904"/>
          </a:xfrm>
          <a:prstGeom prst="rect">
            <a:avLst/>
          </a:prstGeom>
          <a:noFill/>
          <a:ln>
            <a:noFill/>
          </a:ln>
        </p:spPr>
      </p:pic>
      <p:pic>
        <p:nvPicPr>
          <p:cNvPr id="585" name="Google Shape;585;p55"/>
          <p:cNvPicPr preferRelativeResize="0"/>
          <p:nvPr/>
        </p:nvPicPr>
        <p:blipFill>
          <a:blip r:embed="rId8">
            <a:alphaModFix/>
          </a:blip>
          <a:stretch>
            <a:fillRect/>
          </a:stretch>
        </p:blipFill>
        <p:spPr>
          <a:xfrm>
            <a:off x="152400" y="3991750"/>
            <a:ext cx="2690900" cy="874201"/>
          </a:xfrm>
          <a:prstGeom prst="rect">
            <a:avLst/>
          </a:prstGeom>
          <a:noFill/>
          <a:ln>
            <a:noFill/>
          </a:ln>
        </p:spPr>
      </p:pic>
      <p:pic>
        <p:nvPicPr>
          <p:cNvPr id="586" name="Google Shape;586;p55"/>
          <p:cNvPicPr preferRelativeResize="0"/>
          <p:nvPr/>
        </p:nvPicPr>
        <p:blipFill>
          <a:blip r:embed="rId9">
            <a:alphaModFix/>
          </a:blip>
          <a:stretch>
            <a:fillRect/>
          </a:stretch>
        </p:blipFill>
        <p:spPr>
          <a:xfrm>
            <a:off x="5857009" y="2406573"/>
            <a:ext cx="3210341" cy="1181375"/>
          </a:xfrm>
          <a:prstGeom prst="rect">
            <a:avLst/>
          </a:prstGeom>
          <a:noFill/>
          <a:ln>
            <a:noFill/>
          </a:ln>
        </p:spPr>
      </p:pic>
      <p:pic>
        <p:nvPicPr>
          <p:cNvPr id="587" name="Google Shape;587;p55"/>
          <p:cNvPicPr preferRelativeResize="0"/>
          <p:nvPr/>
        </p:nvPicPr>
        <p:blipFill>
          <a:blip r:embed="rId10">
            <a:alphaModFix/>
          </a:blip>
          <a:stretch>
            <a:fillRect/>
          </a:stretch>
        </p:blipFill>
        <p:spPr>
          <a:xfrm>
            <a:off x="5499150" y="4157325"/>
            <a:ext cx="3644851" cy="768825"/>
          </a:xfrm>
          <a:prstGeom prst="rect">
            <a:avLst/>
          </a:prstGeom>
          <a:noFill/>
          <a:ln>
            <a:noFill/>
          </a:ln>
        </p:spPr>
      </p:pic>
      <p:pic>
        <p:nvPicPr>
          <p:cNvPr id="588" name="Google Shape;588;p55"/>
          <p:cNvPicPr preferRelativeResize="0"/>
          <p:nvPr/>
        </p:nvPicPr>
        <p:blipFill>
          <a:blip r:embed="rId11">
            <a:alphaModFix/>
          </a:blip>
          <a:stretch>
            <a:fillRect/>
          </a:stretch>
        </p:blipFill>
        <p:spPr>
          <a:xfrm>
            <a:off x="7400700" y="750749"/>
            <a:ext cx="1524150" cy="1524126"/>
          </a:xfrm>
          <a:prstGeom prst="rect">
            <a:avLst/>
          </a:prstGeom>
          <a:noFill/>
          <a:ln>
            <a:noFill/>
          </a:ln>
        </p:spPr>
      </p:pic>
      <p:pic>
        <p:nvPicPr>
          <p:cNvPr id="589" name="Google Shape;589;p55"/>
          <p:cNvPicPr preferRelativeResize="0"/>
          <p:nvPr/>
        </p:nvPicPr>
        <p:blipFill>
          <a:blip r:embed="rId12">
            <a:alphaModFix/>
          </a:blip>
          <a:stretch>
            <a:fillRect/>
          </a:stretch>
        </p:blipFill>
        <p:spPr>
          <a:xfrm>
            <a:off x="3013854" y="2457513"/>
            <a:ext cx="2834332" cy="1230150"/>
          </a:xfrm>
          <a:prstGeom prst="rect">
            <a:avLst/>
          </a:prstGeom>
          <a:noFill/>
          <a:ln>
            <a:noFill/>
          </a:ln>
        </p:spPr>
      </p:pic>
      <p:pic>
        <p:nvPicPr>
          <p:cNvPr id="590" name="Google Shape;590;p55"/>
          <p:cNvPicPr preferRelativeResize="0"/>
          <p:nvPr/>
        </p:nvPicPr>
        <p:blipFill>
          <a:blip r:embed="rId13">
            <a:alphaModFix/>
          </a:blip>
          <a:stretch>
            <a:fillRect/>
          </a:stretch>
        </p:blipFill>
        <p:spPr>
          <a:xfrm>
            <a:off x="0" y="750739"/>
            <a:ext cx="9144001" cy="41190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6"/>
          <p:cNvSpPr txBox="1">
            <a:spLocks noGrp="1"/>
          </p:cNvSpPr>
          <p:nvPr>
            <p:ph type="title"/>
          </p:nvPr>
        </p:nvSpPr>
        <p:spPr>
          <a:xfrm>
            <a:off x="422100" y="184625"/>
            <a:ext cx="3061800" cy="2039100"/>
          </a:xfrm>
          <a:prstGeom prst="rect">
            <a:avLst/>
          </a:prstGeom>
          <a:solidFill>
            <a:srgbClr val="E8951C"/>
          </a:solidFill>
          <a:ln>
            <a:noFill/>
          </a:ln>
        </p:spPr>
        <p:txBody>
          <a:bodyPr spcFirstLastPara="1" wrap="square" lIns="171450" tIns="171450" rIns="171450" bIns="171450" anchor="ctr" anchorCtr="0">
            <a:noAutofit/>
          </a:bodyPr>
          <a:lstStyle/>
          <a:p>
            <a:pPr marL="0" marR="0" lvl="0" indent="0" algn="ctr" rtl="0">
              <a:lnSpc>
                <a:spcPct val="85000"/>
              </a:lnSpc>
              <a:spcBef>
                <a:spcPts val="0"/>
              </a:spcBef>
              <a:spcAft>
                <a:spcPts val="0"/>
              </a:spcAft>
              <a:buClr>
                <a:srgbClr val="FFFEFF"/>
              </a:buClr>
              <a:buSzPts val="3000"/>
              <a:buFont typeface="Calibri"/>
              <a:buNone/>
            </a:pPr>
            <a:r>
              <a:rPr lang="en" b="1"/>
              <a:t>Our SALTISE </a:t>
            </a:r>
            <a:r>
              <a:rPr lang="en" sz="3000" b="1" i="0" u="none" strike="noStrike" cap="none">
                <a:solidFill>
                  <a:srgbClr val="FFFEFF"/>
                </a:solidFill>
                <a:latin typeface="Calibri"/>
                <a:ea typeface="Calibri"/>
                <a:cs typeface="Calibri"/>
                <a:sym typeface="Calibri"/>
              </a:rPr>
              <a:t> Team: </a:t>
            </a:r>
            <a:br>
              <a:rPr lang="en" sz="3000" b="1" i="0" u="none" strike="noStrike" cap="none">
                <a:solidFill>
                  <a:srgbClr val="FFFEFF"/>
                </a:solidFill>
                <a:latin typeface="Calibri"/>
                <a:ea typeface="Calibri"/>
                <a:cs typeface="Calibri"/>
                <a:sym typeface="Calibri"/>
              </a:rPr>
            </a:br>
            <a:r>
              <a:rPr lang="en" sz="2100"/>
              <a:t>Over the years</a:t>
            </a:r>
            <a:r>
              <a:rPr lang="en" sz="2100" b="0" i="0" u="none" strike="noStrike" cap="none">
                <a:solidFill>
                  <a:srgbClr val="FFFEFF"/>
                </a:solidFill>
                <a:latin typeface="Calibri"/>
                <a:ea typeface="Calibri"/>
                <a:cs typeface="Calibri"/>
                <a:sym typeface="Calibri"/>
              </a:rPr>
              <a:t/>
            </a:r>
            <a:br>
              <a:rPr lang="en" sz="2100" b="0" i="0" u="none" strike="noStrike" cap="none">
                <a:solidFill>
                  <a:srgbClr val="FFFEFF"/>
                </a:solidFill>
                <a:latin typeface="Calibri"/>
                <a:ea typeface="Calibri"/>
                <a:cs typeface="Calibri"/>
                <a:sym typeface="Calibri"/>
              </a:rPr>
            </a:br>
            <a:r>
              <a:rPr lang="en" sz="2100" b="0" i="0" u="none" strike="noStrike" cap="none">
                <a:solidFill>
                  <a:srgbClr val="FFFEFF"/>
                </a:solidFill>
                <a:latin typeface="Calibri"/>
                <a:ea typeface="Calibri"/>
                <a:cs typeface="Calibri"/>
                <a:sym typeface="Calibri"/>
              </a:rPr>
              <a:t>Collaborators &amp;</a:t>
            </a:r>
            <a:br>
              <a:rPr lang="en" sz="2100" b="0" i="0" u="none" strike="noStrike" cap="none">
                <a:solidFill>
                  <a:srgbClr val="FFFEFF"/>
                </a:solidFill>
                <a:latin typeface="Calibri"/>
                <a:ea typeface="Calibri"/>
                <a:cs typeface="Calibri"/>
                <a:sym typeface="Calibri"/>
              </a:rPr>
            </a:br>
            <a:r>
              <a:rPr lang="en" sz="2100" b="0" i="0" u="none" strike="noStrike" cap="none">
                <a:solidFill>
                  <a:srgbClr val="FFFEFF"/>
                </a:solidFill>
                <a:latin typeface="Calibri"/>
                <a:ea typeface="Calibri"/>
                <a:cs typeface="Calibri"/>
                <a:sym typeface="Calibri"/>
              </a:rPr>
              <a:t>Graduate Students</a:t>
            </a:r>
            <a:endParaRPr sz="2100" b="1" i="0" u="none" strike="noStrike" cap="none">
              <a:solidFill>
                <a:srgbClr val="FFFEFF"/>
              </a:solidFill>
              <a:latin typeface="Calibri"/>
              <a:ea typeface="Calibri"/>
              <a:cs typeface="Calibri"/>
              <a:sym typeface="Calibri"/>
            </a:endParaRPr>
          </a:p>
        </p:txBody>
      </p:sp>
      <p:grpSp>
        <p:nvGrpSpPr>
          <p:cNvPr id="597" name="Google Shape;597;p56"/>
          <p:cNvGrpSpPr/>
          <p:nvPr/>
        </p:nvGrpSpPr>
        <p:grpSpPr>
          <a:xfrm>
            <a:off x="3524160" y="281009"/>
            <a:ext cx="5340076" cy="1580947"/>
            <a:chOff x="4542080" y="363679"/>
            <a:chExt cx="7120102" cy="2107930"/>
          </a:xfrm>
        </p:grpSpPr>
        <p:pic>
          <p:nvPicPr>
            <p:cNvPr id="598" name="Google Shape;598;p56"/>
            <p:cNvPicPr preferRelativeResize="0"/>
            <p:nvPr/>
          </p:nvPicPr>
          <p:blipFill rotWithShape="1">
            <a:blip r:embed="rId3">
              <a:alphaModFix/>
            </a:blip>
            <a:srcRect/>
            <a:stretch/>
          </p:blipFill>
          <p:spPr>
            <a:xfrm>
              <a:off x="4542080" y="440706"/>
              <a:ext cx="1800000" cy="2008043"/>
            </a:xfrm>
            <a:prstGeom prst="rect">
              <a:avLst/>
            </a:prstGeom>
            <a:noFill/>
            <a:ln>
              <a:noFill/>
            </a:ln>
          </p:spPr>
        </p:pic>
        <p:pic>
          <p:nvPicPr>
            <p:cNvPr id="599" name="Google Shape;599;p56"/>
            <p:cNvPicPr preferRelativeResize="0"/>
            <p:nvPr/>
          </p:nvPicPr>
          <p:blipFill rotWithShape="1">
            <a:blip r:embed="rId4">
              <a:alphaModFix/>
            </a:blip>
            <a:srcRect/>
            <a:stretch/>
          </p:blipFill>
          <p:spPr>
            <a:xfrm>
              <a:off x="9862182" y="431609"/>
              <a:ext cx="1800000" cy="2040000"/>
            </a:xfrm>
            <a:prstGeom prst="rect">
              <a:avLst/>
            </a:prstGeom>
            <a:noFill/>
            <a:ln>
              <a:noFill/>
            </a:ln>
          </p:spPr>
        </p:pic>
        <p:pic>
          <p:nvPicPr>
            <p:cNvPr id="600" name="Google Shape;600;p56"/>
            <p:cNvPicPr preferRelativeResize="0"/>
            <p:nvPr/>
          </p:nvPicPr>
          <p:blipFill rotWithShape="1">
            <a:blip r:embed="rId5">
              <a:alphaModFix/>
            </a:blip>
            <a:srcRect/>
            <a:stretch/>
          </p:blipFill>
          <p:spPr>
            <a:xfrm>
              <a:off x="6206493" y="363679"/>
              <a:ext cx="1821568" cy="2085069"/>
            </a:xfrm>
            <a:prstGeom prst="rect">
              <a:avLst/>
            </a:prstGeom>
            <a:noFill/>
            <a:ln>
              <a:noFill/>
            </a:ln>
          </p:spPr>
        </p:pic>
        <p:pic>
          <p:nvPicPr>
            <p:cNvPr id="601" name="Google Shape;601;p56"/>
            <p:cNvPicPr preferRelativeResize="0"/>
            <p:nvPr/>
          </p:nvPicPr>
          <p:blipFill rotWithShape="1">
            <a:blip r:embed="rId6">
              <a:alphaModFix/>
            </a:blip>
            <a:srcRect/>
            <a:stretch/>
          </p:blipFill>
          <p:spPr>
            <a:xfrm>
              <a:off x="7971559" y="414920"/>
              <a:ext cx="1800000" cy="2037363"/>
            </a:xfrm>
            <a:prstGeom prst="rect">
              <a:avLst/>
            </a:prstGeom>
            <a:noFill/>
            <a:ln>
              <a:noFill/>
            </a:ln>
          </p:spPr>
        </p:pic>
      </p:grpSp>
      <p:grpSp>
        <p:nvGrpSpPr>
          <p:cNvPr id="602" name="Google Shape;602;p56"/>
          <p:cNvGrpSpPr/>
          <p:nvPr/>
        </p:nvGrpSpPr>
        <p:grpSpPr>
          <a:xfrm>
            <a:off x="3516307" y="3831521"/>
            <a:ext cx="5071259" cy="1181007"/>
            <a:chOff x="4688409" y="5108694"/>
            <a:chExt cx="6761679" cy="1574676"/>
          </a:xfrm>
        </p:grpSpPr>
        <p:pic>
          <p:nvPicPr>
            <p:cNvPr id="603" name="Google Shape;603;p56"/>
            <p:cNvPicPr preferRelativeResize="0"/>
            <p:nvPr/>
          </p:nvPicPr>
          <p:blipFill rotWithShape="1">
            <a:blip r:embed="rId7">
              <a:alphaModFix/>
            </a:blip>
            <a:srcRect/>
            <a:stretch/>
          </p:blipFill>
          <p:spPr>
            <a:xfrm>
              <a:off x="4688409" y="5230680"/>
              <a:ext cx="1274530" cy="1452690"/>
            </a:xfrm>
            <a:prstGeom prst="rect">
              <a:avLst/>
            </a:prstGeom>
            <a:noFill/>
            <a:ln>
              <a:noFill/>
            </a:ln>
          </p:spPr>
        </p:pic>
        <p:pic>
          <p:nvPicPr>
            <p:cNvPr id="604" name="Google Shape;604;p56"/>
            <p:cNvPicPr preferRelativeResize="0"/>
            <p:nvPr/>
          </p:nvPicPr>
          <p:blipFill rotWithShape="1">
            <a:blip r:embed="rId8">
              <a:alphaModFix/>
            </a:blip>
            <a:srcRect/>
            <a:stretch/>
          </p:blipFill>
          <p:spPr>
            <a:xfrm>
              <a:off x="6483329" y="5181334"/>
              <a:ext cx="1267896" cy="1493786"/>
            </a:xfrm>
            <a:prstGeom prst="rect">
              <a:avLst/>
            </a:prstGeom>
            <a:noFill/>
            <a:ln>
              <a:noFill/>
            </a:ln>
          </p:spPr>
        </p:pic>
        <p:pic>
          <p:nvPicPr>
            <p:cNvPr id="605" name="Google Shape;605;p56"/>
            <p:cNvPicPr preferRelativeResize="0"/>
            <p:nvPr/>
          </p:nvPicPr>
          <p:blipFill rotWithShape="1">
            <a:blip r:embed="rId9">
              <a:alphaModFix/>
            </a:blip>
            <a:srcRect/>
            <a:stretch/>
          </p:blipFill>
          <p:spPr>
            <a:xfrm>
              <a:off x="10137066" y="5108694"/>
              <a:ext cx="1313022" cy="1533082"/>
            </a:xfrm>
            <a:prstGeom prst="rect">
              <a:avLst/>
            </a:prstGeom>
            <a:noFill/>
            <a:ln>
              <a:noFill/>
            </a:ln>
          </p:spPr>
        </p:pic>
        <p:pic>
          <p:nvPicPr>
            <p:cNvPr id="606" name="Google Shape;606;p56"/>
            <p:cNvPicPr preferRelativeResize="0"/>
            <p:nvPr/>
          </p:nvPicPr>
          <p:blipFill rotWithShape="1">
            <a:blip r:embed="rId10">
              <a:alphaModFix/>
            </a:blip>
            <a:srcRect/>
            <a:stretch/>
          </p:blipFill>
          <p:spPr>
            <a:xfrm>
              <a:off x="8271615" y="5150288"/>
              <a:ext cx="1345061" cy="1533082"/>
            </a:xfrm>
            <a:prstGeom prst="rect">
              <a:avLst/>
            </a:prstGeom>
            <a:noFill/>
            <a:ln>
              <a:noFill/>
            </a:ln>
          </p:spPr>
        </p:pic>
      </p:grpSp>
      <p:grpSp>
        <p:nvGrpSpPr>
          <p:cNvPr id="607" name="Google Shape;607;p56"/>
          <p:cNvGrpSpPr/>
          <p:nvPr/>
        </p:nvGrpSpPr>
        <p:grpSpPr>
          <a:xfrm>
            <a:off x="3582074" y="2040604"/>
            <a:ext cx="5183704" cy="1509437"/>
            <a:chOff x="4776098" y="2720805"/>
            <a:chExt cx="6911606" cy="2012583"/>
          </a:xfrm>
        </p:grpSpPr>
        <p:pic>
          <p:nvPicPr>
            <p:cNvPr id="608" name="Google Shape;608;p56"/>
            <p:cNvPicPr preferRelativeResize="0"/>
            <p:nvPr/>
          </p:nvPicPr>
          <p:blipFill rotWithShape="1">
            <a:blip r:embed="rId11">
              <a:alphaModFix/>
            </a:blip>
            <a:srcRect/>
            <a:stretch/>
          </p:blipFill>
          <p:spPr>
            <a:xfrm>
              <a:off x="10021375" y="2720805"/>
              <a:ext cx="1666329" cy="1919901"/>
            </a:xfrm>
            <a:prstGeom prst="rect">
              <a:avLst/>
            </a:prstGeom>
            <a:noFill/>
            <a:ln>
              <a:noFill/>
            </a:ln>
          </p:spPr>
        </p:pic>
        <p:pic>
          <p:nvPicPr>
            <p:cNvPr id="609" name="Google Shape;609;p56"/>
            <p:cNvPicPr preferRelativeResize="0"/>
            <p:nvPr/>
          </p:nvPicPr>
          <p:blipFill rotWithShape="1">
            <a:blip r:embed="rId12">
              <a:alphaModFix/>
            </a:blip>
            <a:srcRect/>
            <a:stretch/>
          </p:blipFill>
          <p:spPr>
            <a:xfrm>
              <a:off x="6489574" y="2897083"/>
              <a:ext cx="1461139" cy="1772387"/>
            </a:xfrm>
            <a:prstGeom prst="rect">
              <a:avLst/>
            </a:prstGeom>
            <a:noFill/>
            <a:ln>
              <a:noFill/>
            </a:ln>
          </p:spPr>
        </p:pic>
        <p:pic>
          <p:nvPicPr>
            <p:cNvPr id="610" name="Google Shape;610;p56"/>
            <p:cNvPicPr preferRelativeResize="0"/>
            <p:nvPr/>
          </p:nvPicPr>
          <p:blipFill rotWithShape="1">
            <a:blip r:embed="rId13">
              <a:alphaModFix/>
            </a:blip>
            <a:srcRect/>
            <a:stretch/>
          </p:blipFill>
          <p:spPr>
            <a:xfrm>
              <a:off x="4776098" y="2941097"/>
              <a:ext cx="1477915" cy="1651787"/>
            </a:xfrm>
            <a:prstGeom prst="rect">
              <a:avLst/>
            </a:prstGeom>
            <a:noFill/>
            <a:ln>
              <a:noFill/>
            </a:ln>
          </p:spPr>
        </p:pic>
        <p:grpSp>
          <p:nvGrpSpPr>
            <p:cNvPr id="611" name="Google Shape;611;p56"/>
            <p:cNvGrpSpPr/>
            <p:nvPr/>
          </p:nvGrpSpPr>
          <p:grpSpPr>
            <a:xfrm>
              <a:off x="7908026" y="2919099"/>
              <a:ext cx="2404800" cy="1814289"/>
              <a:chOff x="8569228" y="2917664"/>
              <a:chExt cx="2404800" cy="1814289"/>
            </a:xfrm>
          </p:grpSpPr>
          <p:sp>
            <p:nvSpPr>
              <p:cNvPr id="612" name="Google Shape;612;p56"/>
              <p:cNvSpPr/>
              <p:nvPr/>
            </p:nvSpPr>
            <p:spPr>
              <a:xfrm>
                <a:off x="9054370" y="2917664"/>
                <a:ext cx="1262400" cy="1356300"/>
              </a:xfrm>
              <a:prstGeom prst="ellipse">
                <a:avLst/>
              </a:prstGeom>
              <a:blipFill rotWithShape="1">
                <a:blip r:embed="rId14">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ckwell"/>
                  <a:ea typeface="Rockwell"/>
                  <a:cs typeface="Rockwell"/>
                  <a:sym typeface="Rockwell"/>
                </a:endParaRPr>
              </a:p>
            </p:txBody>
          </p:sp>
          <p:sp>
            <p:nvSpPr>
              <p:cNvPr id="613" name="Google Shape;613;p56"/>
              <p:cNvSpPr/>
              <p:nvPr/>
            </p:nvSpPr>
            <p:spPr>
              <a:xfrm>
                <a:off x="8569228" y="4283453"/>
                <a:ext cx="2404800" cy="448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700" b="1">
                    <a:solidFill>
                      <a:srgbClr val="FF0000"/>
                    </a:solidFill>
                    <a:latin typeface="Arial"/>
                    <a:ea typeface="Arial"/>
                    <a:cs typeface="Arial"/>
                    <a:sym typeface="Arial"/>
                  </a:rPr>
                  <a:t>BRUNO POELLHUBER</a:t>
                </a:r>
                <a:endParaRPr sz="1100"/>
              </a:p>
            </p:txBody>
          </p:sp>
        </p:grpSp>
      </p:grpSp>
      <p:pic>
        <p:nvPicPr>
          <p:cNvPr id="614" name="Google Shape;614;p56"/>
          <p:cNvPicPr preferRelativeResize="0"/>
          <p:nvPr/>
        </p:nvPicPr>
        <p:blipFill rotWithShape="1">
          <a:blip r:embed="rId15">
            <a:alphaModFix/>
          </a:blip>
          <a:srcRect l="5610" r="4340"/>
          <a:stretch/>
        </p:blipFill>
        <p:spPr>
          <a:xfrm>
            <a:off x="422100" y="2189175"/>
            <a:ext cx="3061775" cy="21201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7"/>
                                        </p:tgtEl>
                                        <p:attrNameLst>
                                          <p:attrName>style.visibility</p:attrName>
                                        </p:attrNameLst>
                                      </p:cBhvr>
                                      <p:to>
                                        <p:strVal val="visible"/>
                                      </p:to>
                                    </p:set>
                                    <p:animEffect transition="in" filter="fade">
                                      <p:cBhvr>
                                        <p:cTn id="7" dur="500"/>
                                        <p:tgtEl>
                                          <p:spTgt spid="5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7"/>
                                        </p:tgtEl>
                                        <p:attrNameLst>
                                          <p:attrName>style.visibility</p:attrName>
                                        </p:attrNameLst>
                                      </p:cBhvr>
                                      <p:to>
                                        <p:strVal val="visible"/>
                                      </p:to>
                                    </p:set>
                                    <p:animEffect transition="in" filter="fade">
                                      <p:cBhvr>
                                        <p:cTn id="12" dur="500"/>
                                        <p:tgtEl>
                                          <p:spTgt spid="6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2"/>
                                        </p:tgtEl>
                                        <p:attrNameLst>
                                          <p:attrName>style.visibility</p:attrName>
                                        </p:attrNameLst>
                                      </p:cBhvr>
                                      <p:to>
                                        <p:strVal val="visible"/>
                                      </p:to>
                                    </p:set>
                                    <p:animEffect transition="in" filter="fade">
                                      <p:cBhvr>
                                        <p:cTn id="17"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57"/>
          <p:cNvPicPr preferRelativeResize="0"/>
          <p:nvPr/>
        </p:nvPicPr>
        <p:blipFill rotWithShape="1">
          <a:blip r:embed="rId3">
            <a:alphaModFix/>
          </a:blip>
          <a:srcRect/>
          <a:stretch/>
        </p:blipFill>
        <p:spPr>
          <a:xfrm>
            <a:off x="1706287" y="405932"/>
            <a:ext cx="1264775" cy="1288639"/>
          </a:xfrm>
          <a:prstGeom prst="rect">
            <a:avLst/>
          </a:prstGeom>
          <a:noFill/>
          <a:ln>
            <a:noFill/>
          </a:ln>
        </p:spPr>
      </p:pic>
      <p:pic>
        <p:nvPicPr>
          <p:cNvPr id="621" name="Google Shape;621;p57"/>
          <p:cNvPicPr preferRelativeResize="0"/>
          <p:nvPr/>
        </p:nvPicPr>
        <p:blipFill rotWithShape="1">
          <a:blip r:embed="rId4">
            <a:alphaModFix/>
          </a:blip>
          <a:srcRect/>
          <a:stretch/>
        </p:blipFill>
        <p:spPr>
          <a:xfrm>
            <a:off x="113318" y="263448"/>
            <a:ext cx="1499995" cy="1716981"/>
          </a:xfrm>
          <a:prstGeom prst="rect">
            <a:avLst/>
          </a:prstGeom>
          <a:noFill/>
          <a:ln>
            <a:noFill/>
          </a:ln>
        </p:spPr>
      </p:pic>
      <p:pic>
        <p:nvPicPr>
          <p:cNvPr id="622" name="Google Shape;622;p57"/>
          <p:cNvPicPr preferRelativeResize="0"/>
          <p:nvPr/>
        </p:nvPicPr>
        <p:blipFill rotWithShape="1">
          <a:blip r:embed="rId5">
            <a:alphaModFix/>
          </a:blip>
          <a:srcRect/>
          <a:stretch/>
        </p:blipFill>
        <p:spPr>
          <a:xfrm>
            <a:off x="3128412" y="419523"/>
            <a:ext cx="1264775" cy="1557172"/>
          </a:xfrm>
          <a:prstGeom prst="rect">
            <a:avLst/>
          </a:prstGeom>
          <a:noFill/>
          <a:ln>
            <a:noFill/>
          </a:ln>
        </p:spPr>
      </p:pic>
      <p:pic>
        <p:nvPicPr>
          <p:cNvPr id="623" name="Google Shape;623;p57"/>
          <p:cNvPicPr preferRelativeResize="0"/>
          <p:nvPr/>
        </p:nvPicPr>
        <p:blipFill>
          <a:blip r:embed="rId6">
            <a:alphaModFix/>
          </a:blip>
          <a:stretch>
            <a:fillRect/>
          </a:stretch>
        </p:blipFill>
        <p:spPr>
          <a:xfrm>
            <a:off x="7827950" y="413346"/>
            <a:ext cx="1264775" cy="1264775"/>
          </a:xfrm>
          <a:prstGeom prst="rect">
            <a:avLst/>
          </a:prstGeom>
          <a:noFill/>
          <a:ln>
            <a:noFill/>
          </a:ln>
        </p:spPr>
      </p:pic>
      <p:pic>
        <p:nvPicPr>
          <p:cNvPr id="624" name="Google Shape;624;p57"/>
          <p:cNvPicPr preferRelativeResize="0"/>
          <p:nvPr/>
        </p:nvPicPr>
        <p:blipFill rotWithShape="1">
          <a:blip r:embed="rId7">
            <a:alphaModFix/>
          </a:blip>
          <a:srcRect/>
          <a:stretch/>
        </p:blipFill>
        <p:spPr>
          <a:xfrm>
            <a:off x="1725000" y="2351550"/>
            <a:ext cx="1349975" cy="1375218"/>
          </a:xfrm>
          <a:prstGeom prst="rect">
            <a:avLst/>
          </a:prstGeom>
          <a:noFill/>
          <a:ln>
            <a:noFill/>
          </a:ln>
        </p:spPr>
      </p:pic>
      <p:pic>
        <p:nvPicPr>
          <p:cNvPr id="625" name="Google Shape;625;p57"/>
          <p:cNvPicPr preferRelativeResize="0"/>
          <p:nvPr/>
        </p:nvPicPr>
        <p:blipFill rotWithShape="1">
          <a:blip r:embed="rId8">
            <a:alphaModFix/>
          </a:blip>
          <a:srcRect/>
          <a:stretch/>
        </p:blipFill>
        <p:spPr>
          <a:xfrm>
            <a:off x="128166" y="2321724"/>
            <a:ext cx="1482886" cy="1690173"/>
          </a:xfrm>
          <a:prstGeom prst="rect">
            <a:avLst/>
          </a:prstGeom>
          <a:noFill/>
          <a:ln>
            <a:noFill/>
          </a:ln>
        </p:spPr>
      </p:pic>
      <p:sp>
        <p:nvSpPr>
          <p:cNvPr id="626" name="Google Shape;626;p57"/>
          <p:cNvSpPr/>
          <p:nvPr/>
        </p:nvSpPr>
        <p:spPr>
          <a:xfrm>
            <a:off x="1330620" y="3027462"/>
            <a:ext cx="234300" cy="307800"/>
          </a:xfrm>
          <a:prstGeom prst="rect">
            <a:avLst/>
          </a:prstGeom>
          <a:no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r>
              <a:rPr lang="en" sz="1425" b="0" i="0" u="none" strike="noStrike" cap="none">
                <a:solidFill>
                  <a:srgbClr val="000000"/>
                </a:solidFill>
                <a:latin typeface="Arial"/>
                <a:ea typeface="Arial"/>
                <a:cs typeface="Arial"/>
                <a:sym typeface="Arial"/>
              </a:rPr>
              <a:t> </a:t>
            </a:r>
            <a:endParaRPr sz="1425" b="0" i="0" u="none" strike="noStrike" cap="none">
              <a:solidFill>
                <a:srgbClr val="000000"/>
              </a:solidFill>
              <a:latin typeface="Arial"/>
              <a:ea typeface="Arial"/>
              <a:cs typeface="Arial"/>
              <a:sym typeface="Arial"/>
            </a:endParaRPr>
          </a:p>
        </p:txBody>
      </p:sp>
      <p:pic>
        <p:nvPicPr>
          <p:cNvPr id="627" name="Google Shape;627;p57"/>
          <p:cNvPicPr preferRelativeResize="0"/>
          <p:nvPr/>
        </p:nvPicPr>
        <p:blipFill rotWithShape="1">
          <a:blip r:embed="rId9">
            <a:alphaModFix/>
          </a:blip>
          <a:srcRect/>
          <a:stretch/>
        </p:blipFill>
        <p:spPr>
          <a:xfrm>
            <a:off x="4729399" y="505544"/>
            <a:ext cx="1349966" cy="1505995"/>
          </a:xfrm>
          <a:prstGeom prst="rect">
            <a:avLst/>
          </a:prstGeom>
          <a:noFill/>
          <a:ln>
            <a:noFill/>
          </a:ln>
        </p:spPr>
      </p:pic>
      <p:pic>
        <p:nvPicPr>
          <p:cNvPr id="628" name="Google Shape;628;p57" descr="A person wearing glasses&#10;&#10;Description automatically generated with low confidence"/>
          <p:cNvPicPr preferRelativeResize="0"/>
          <p:nvPr/>
        </p:nvPicPr>
        <p:blipFill rotWithShape="1">
          <a:blip r:embed="rId10">
            <a:alphaModFix/>
          </a:blip>
          <a:srcRect/>
          <a:stretch/>
        </p:blipFill>
        <p:spPr>
          <a:xfrm>
            <a:off x="4836157" y="451494"/>
            <a:ext cx="1136457" cy="1239163"/>
          </a:xfrm>
          <a:prstGeom prst="rect">
            <a:avLst/>
          </a:prstGeom>
          <a:noFill/>
          <a:ln>
            <a:noFill/>
          </a:ln>
        </p:spPr>
      </p:pic>
      <p:pic>
        <p:nvPicPr>
          <p:cNvPr id="629" name="Google Shape;629;p57" descr="A picture containing person, wall, indoor, staring&#10;&#10;Description automatically generated"/>
          <p:cNvPicPr preferRelativeResize="0"/>
          <p:nvPr/>
        </p:nvPicPr>
        <p:blipFill rotWithShape="1">
          <a:blip r:embed="rId11">
            <a:alphaModFix/>
          </a:blip>
          <a:srcRect/>
          <a:stretch/>
        </p:blipFill>
        <p:spPr>
          <a:xfrm>
            <a:off x="4120594" y="2519449"/>
            <a:ext cx="1062998" cy="1206735"/>
          </a:xfrm>
          <a:prstGeom prst="rect">
            <a:avLst/>
          </a:prstGeom>
          <a:noFill/>
          <a:ln>
            <a:noFill/>
          </a:ln>
        </p:spPr>
      </p:pic>
      <p:sp>
        <p:nvSpPr>
          <p:cNvPr id="630" name="Google Shape;630;p57"/>
          <p:cNvSpPr txBox="1"/>
          <p:nvPr/>
        </p:nvSpPr>
        <p:spPr>
          <a:xfrm>
            <a:off x="4120594" y="3779216"/>
            <a:ext cx="1062900" cy="196200"/>
          </a:xfrm>
          <a:prstGeom prst="rect">
            <a:avLst/>
          </a:prstGeom>
          <a:solidFill>
            <a:schemeClr val="lt1"/>
          </a:solid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None/>
            </a:pPr>
            <a:r>
              <a:rPr lang="en" sz="675" b="1" i="0" u="none" strike="noStrike" cap="none">
                <a:solidFill>
                  <a:srgbClr val="C00000"/>
                </a:solidFill>
                <a:latin typeface="Arial"/>
                <a:ea typeface="Arial"/>
                <a:cs typeface="Arial"/>
                <a:sym typeface="Arial"/>
              </a:rPr>
              <a:t>CHAO ZHANG</a:t>
            </a:r>
            <a:endParaRPr sz="1425" b="1" i="0" u="none" strike="noStrike" cap="none">
              <a:solidFill>
                <a:srgbClr val="000000"/>
              </a:solidFill>
              <a:latin typeface="Arial"/>
              <a:ea typeface="Arial"/>
              <a:cs typeface="Arial"/>
              <a:sym typeface="Arial"/>
            </a:endParaRPr>
          </a:p>
        </p:txBody>
      </p:sp>
      <p:sp>
        <p:nvSpPr>
          <p:cNvPr id="631" name="Google Shape;631;p57"/>
          <p:cNvSpPr txBox="1"/>
          <p:nvPr/>
        </p:nvSpPr>
        <p:spPr>
          <a:xfrm>
            <a:off x="3633350" y="3471425"/>
            <a:ext cx="2196900" cy="3078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675" rIns="91425" bIns="45675" anchor="t" anchorCtr="0">
            <a:noAutofit/>
          </a:bodyPr>
          <a:lstStyle/>
          <a:p>
            <a:pPr marL="0" marR="0" lvl="0" indent="0" algn="ctr" rtl="0">
              <a:lnSpc>
                <a:spcPct val="100000"/>
              </a:lnSpc>
              <a:spcBef>
                <a:spcPts val="0"/>
              </a:spcBef>
              <a:spcAft>
                <a:spcPts val="0"/>
              </a:spcAft>
              <a:buNone/>
            </a:pPr>
            <a:r>
              <a:rPr lang="en" sz="1800"/>
              <a:t>McGill University</a:t>
            </a:r>
            <a:endParaRPr sz="1800" b="0" i="0" u="none" strike="noStrike" cap="none">
              <a:solidFill>
                <a:srgbClr val="000000"/>
              </a:solidFill>
              <a:latin typeface="Arial"/>
              <a:ea typeface="Arial"/>
              <a:cs typeface="Arial"/>
              <a:sym typeface="Arial"/>
            </a:endParaRPr>
          </a:p>
        </p:txBody>
      </p:sp>
      <p:grpSp>
        <p:nvGrpSpPr>
          <p:cNvPr id="632" name="Google Shape;632;p57"/>
          <p:cNvGrpSpPr/>
          <p:nvPr/>
        </p:nvGrpSpPr>
        <p:grpSpPr>
          <a:xfrm>
            <a:off x="234260" y="4353199"/>
            <a:ext cx="4561192" cy="416260"/>
            <a:chOff x="4242035" y="4498983"/>
            <a:chExt cx="4561192" cy="416260"/>
          </a:xfrm>
        </p:grpSpPr>
        <p:pic>
          <p:nvPicPr>
            <p:cNvPr id="633" name="Google Shape;633;p57" descr="MASTER-Logo-JAC-Verti-POS-MEDIUMC.jpg"/>
            <p:cNvPicPr preferRelativeResize="0"/>
            <p:nvPr/>
          </p:nvPicPr>
          <p:blipFill rotWithShape="1">
            <a:blip r:embed="rId12">
              <a:alphaModFix/>
            </a:blip>
            <a:srcRect/>
            <a:stretch/>
          </p:blipFill>
          <p:spPr>
            <a:xfrm>
              <a:off x="5502992" y="4499668"/>
              <a:ext cx="934682" cy="415575"/>
            </a:xfrm>
            <a:prstGeom prst="rect">
              <a:avLst/>
            </a:prstGeom>
            <a:noFill/>
            <a:ln>
              <a:noFill/>
            </a:ln>
          </p:spPr>
        </p:pic>
        <p:pic>
          <p:nvPicPr>
            <p:cNvPr id="634" name="Google Shape;634;p57" descr="vanier logo.png"/>
            <p:cNvPicPr preferRelativeResize="0"/>
            <p:nvPr/>
          </p:nvPicPr>
          <p:blipFill rotWithShape="1">
            <a:blip r:embed="rId13">
              <a:alphaModFix/>
            </a:blip>
            <a:srcRect/>
            <a:stretch/>
          </p:blipFill>
          <p:spPr>
            <a:xfrm>
              <a:off x="6524397" y="4556142"/>
              <a:ext cx="944936" cy="286774"/>
            </a:xfrm>
            <a:prstGeom prst="rect">
              <a:avLst/>
            </a:prstGeom>
            <a:noFill/>
            <a:ln>
              <a:noFill/>
            </a:ln>
          </p:spPr>
        </p:pic>
        <p:pic>
          <p:nvPicPr>
            <p:cNvPr id="635" name="Google Shape;635;p57" descr="Dawson logo.png"/>
            <p:cNvPicPr preferRelativeResize="0"/>
            <p:nvPr/>
          </p:nvPicPr>
          <p:blipFill rotWithShape="1">
            <a:blip r:embed="rId14">
              <a:alphaModFix/>
            </a:blip>
            <a:srcRect/>
            <a:stretch/>
          </p:blipFill>
          <p:spPr>
            <a:xfrm>
              <a:off x="4242035" y="4498983"/>
              <a:ext cx="1158068" cy="401093"/>
            </a:xfrm>
            <a:prstGeom prst="rect">
              <a:avLst/>
            </a:prstGeom>
            <a:noFill/>
            <a:ln>
              <a:noFill/>
            </a:ln>
          </p:spPr>
        </p:pic>
        <p:pic>
          <p:nvPicPr>
            <p:cNvPr id="636" name="Google Shape;636;p57"/>
            <p:cNvPicPr preferRelativeResize="0"/>
            <p:nvPr/>
          </p:nvPicPr>
          <p:blipFill rotWithShape="1">
            <a:blip r:embed="rId15">
              <a:alphaModFix/>
            </a:blip>
            <a:srcRect/>
            <a:stretch/>
          </p:blipFill>
          <p:spPr>
            <a:xfrm>
              <a:off x="7683243" y="4556142"/>
              <a:ext cx="1119984" cy="264246"/>
            </a:xfrm>
            <a:prstGeom prst="rect">
              <a:avLst/>
            </a:prstGeom>
            <a:noFill/>
            <a:ln>
              <a:noFill/>
            </a:ln>
          </p:spPr>
        </p:pic>
      </p:grpSp>
      <p:sp>
        <p:nvSpPr>
          <p:cNvPr id="637" name="Google Shape;637;p57"/>
          <p:cNvSpPr txBox="1">
            <a:spLocks noGrp="1"/>
          </p:cNvSpPr>
          <p:nvPr>
            <p:ph type="title" idx="4294967295"/>
          </p:nvPr>
        </p:nvSpPr>
        <p:spPr>
          <a:xfrm>
            <a:off x="0" y="-66725"/>
            <a:ext cx="9205500" cy="585300"/>
          </a:xfrm>
          <a:prstGeom prst="rect">
            <a:avLst/>
          </a:prstGeom>
          <a:solidFill>
            <a:srgbClr val="E8951C"/>
          </a:solidFill>
          <a:ln>
            <a:noFill/>
          </a:ln>
        </p:spPr>
        <p:txBody>
          <a:bodyPr spcFirstLastPara="1" wrap="square" lIns="91425" tIns="91425" rIns="91425" bIns="91425" anchor="ctr" anchorCtr="0">
            <a:noAutofit/>
          </a:bodyPr>
          <a:lstStyle/>
          <a:p>
            <a:pPr marL="180969" lvl="0" indent="0" algn="l" rtl="0">
              <a:lnSpc>
                <a:spcPct val="90000"/>
              </a:lnSpc>
              <a:spcBef>
                <a:spcPts val="0"/>
              </a:spcBef>
              <a:spcAft>
                <a:spcPts val="0"/>
              </a:spcAft>
              <a:buSzPts val="2800"/>
              <a:buNone/>
            </a:pPr>
            <a:r>
              <a:rPr lang="en" sz="3300"/>
              <a:t>PAREA research team </a:t>
            </a:r>
            <a:endParaRPr sz="3300"/>
          </a:p>
        </p:txBody>
      </p:sp>
      <p:sp>
        <p:nvSpPr>
          <p:cNvPr id="638" name="Google Shape;638;p57"/>
          <p:cNvSpPr txBox="1"/>
          <p:nvPr/>
        </p:nvSpPr>
        <p:spPr>
          <a:xfrm>
            <a:off x="182275" y="1387648"/>
            <a:ext cx="4181100" cy="3792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675" rIns="91425" bIns="45675" anchor="t" anchorCtr="0">
            <a:noAutofit/>
          </a:bodyPr>
          <a:lstStyle/>
          <a:p>
            <a:pPr marL="0" marR="0" lvl="0" indent="0" algn="ctr" rtl="0">
              <a:lnSpc>
                <a:spcPct val="100000"/>
              </a:lnSpc>
              <a:spcBef>
                <a:spcPts val="0"/>
              </a:spcBef>
              <a:spcAft>
                <a:spcPts val="0"/>
              </a:spcAft>
              <a:buNone/>
            </a:pPr>
            <a:r>
              <a:rPr lang="en" sz="1800"/>
              <a:t>Vanier College</a:t>
            </a:r>
            <a:endParaRPr sz="1800" b="0" i="0" u="none" strike="noStrike" cap="none">
              <a:solidFill>
                <a:srgbClr val="000000"/>
              </a:solidFill>
              <a:latin typeface="Arial"/>
              <a:ea typeface="Arial"/>
              <a:cs typeface="Arial"/>
              <a:sym typeface="Arial"/>
            </a:endParaRPr>
          </a:p>
        </p:txBody>
      </p:sp>
      <p:sp>
        <p:nvSpPr>
          <p:cNvPr id="639" name="Google Shape;639;p57"/>
          <p:cNvSpPr txBox="1"/>
          <p:nvPr/>
        </p:nvSpPr>
        <p:spPr>
          <a:xfrm>
            <a:off x="1810581" y="1788964"/>
            <a:ext cx="1062900" cy="196200"/>
          </a:xfrm>
          <a:prstGeom prst="rect">
            <a:avLst/>
          </a:prstGeom>
          <a:solidFill>
            <a:schemeClr val="lt1"/>
          </a:solid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None/>
            </a:pPr>
            <a:r>
              <a:rPr lang="en" sz="675" b="1" i="0" u="none" strike="noStrike" cap="none">
                <a:solidFill>
                  <a:srgbClr val="C00000"/>
                </a:solidFill>
                <a:latin typeface="Arial"/>
                <a:ea typeface="Arial"/>
                <a:cs typeface="Arial"/>
                <a:sym typeface="Arial"/>
              </a:rPr>
              <a:t>KARL LAROCHE</a:t>
            </a:r>
            <a:endParaRPr sz="1425" b="1" i="0" u="none" strike="noStrike" cap="none">
              <a:solidFill>
                <a:srgbClr val="000000"/>
              </a:solidFill>
              <a:latin typeface="Arial"/>
              <a:ea typeface="Arial"/>
              <a:cs typeface="Arial"/>
              <a:sym typeface="Arial"/>
            </a:endParaRPr>
          </a:p>
        </p:txBody>
      </p:sp>
      <p:sp>
        <p:nvSpPr>
          <p:cNvPr id="640" name="Google Shape;640;p57"/>
          <p:cNvSpPr txBox="1"/>
          <p:nvPr/>
        </p:nvSpPr>
        <p:spPr>
          <a:xfrm>
            <a:off x="1983412" y="3779219"/>
            <a:ext cx="1062900" cy="196200"/>
          </a:xfrm>
          <a:prstGeom prst="rect">
            <a:avLst/>
          </a:prstGeom>
          <a:solidFill>
            <a:schemeClr val="lt1"/>
          </a:solid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None/>
            </a:pPr>
            <a:r>
              <a:rPr lang="en" sz="675" b="1" i="0" u="none" strike="noStrike" cap="none">
                <a:solidFill>
                  <a:srgbClr val="C00000"/>
                </a:solidFill>
                <a:latin typeface="Arial"/>
                <a:ea typeface="Arial"/>
                <a:cs typeface="Arial"/>
                <a:sym typeface="Arial"/>
              </a:rPr>
              <a:t>SEAN HUGHES</a:t>
            </a:r>
            <a:endParaRPr sz="1425" b="1" i="0" u="none" strike="noStrike" cap="none">
              <a:solidFill>
                <a:srgbClr val="000000"/>
              </a:solidFill>
              <a:latin typeface="Arial"/>
              <a:ea typeface="Arial"/>
              <a:cs typeface="Arial"/>
              <a:sym typeface="Arial"/>
            </a:endParaRPr>
          </a:p>
        </p:txBody>
      </p:sp>
      <p:sp>
        <p:nvSpPr>
          <p:cNvPr id="641" name="Google Shape;641;p57"/>
          <p:cNvSpPr txBox="1"/>
          <p:nvPr/>
        </p:nvSpPr>
        <p:spPr>
          <a:xfrm>
            <a:off x="266400" y="3374025"/>
            <a:ext cx="2954400" cy="4155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675" rIns="91425" bIns="45675" anchor="t" anchorCtr="0">
            <a:noAutofit/>
          </a:bodyPr>
          <a:lstStyle/>
          <a:p>
            <a:pPr marL="0" marR="0" lvl="0" indent="0" algn="ctr" rtl="0">
              <a:lnSpc>
                <a:spcPct val="100000"/>
              </a:lnSpc>
              <a:spcBef>
                <a:spcPts val="0"/>
              </a:spcBef>
              <a:spcAft>
                <a:spcPts val="0"/>
              </a:spcAft>
              <a:buNone/>
            </a:pPr>
            <a:r>
              <a:rPr lang="en" sz="1800"/>
              <a:t>John Abbott College</a:t>
            </a:r>
            <a:endParaRPr sz="1800" b="0" i="0" u="none" strike="noStrike" cap="none">
              <a:solidFill>
                <a:srgbClr val="000000"/>
              </a:solidFill>
              <a:latin typeface="Arial"/>
              <a:ea typeface="Arial"/>
              <a:cs typeface="Arial"/>
              <a:sym typeface="Arial"/>
            </a:endParaRPr>
          </a:p>
        </p:txBody>
      </p:sp>
      <p:sp>
        <p:nvSpPr>
          <p:cNvPr id="642" name="Google Shape;642;p57"/>
          <p:cNvSpPr txBox="1"/>
          <p:nvPr/>
        </p:nvSpPr>
        <p:spPr>
          <a:xfrm>
            <a:off x="4729400" y="1392925"/>
            <a:ext cx="4375500" cy="3792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675" rIns="91425" bIns="45675" anchor="t" anchorCtr="0">
            <a:noAutofit/>
          </a:bodyPr>
          <a:lstStyle/>
          <a:p>
            <a:pPr marL="0" marR="0" lvl="0" indent="0" algn="ctr" rtl="0">
              <a:lnSpc>
                <a:spcPct val="100000"/>
              </a:lnSpc>
              <a:spcBef>
                <a:spcPts val="0"/>
              </a:spcBef>
              <a:spcAft>
                <a:spcPts val="0"/>
              </a:spcAft>
              <a:buNone/>
            </a:pPr>
            <a:r>
              <a:rPr lang="en" sz="1800"/>
              <a:t>Dawson College</a:t>
            </a:r>
            <a:endParaRPr sz="1800" b="0" i="0" u="none" strike="noStrike" cap="none">
              <a:solidFill>
                <a:srgbClr val="000000"/>
              </a:solidFill>
              <a:latin typeface="Arial"/>
              <a:ea typeface="Arial"/>
              <a:cs typeface="Arial"/>
              <a:sym typeface="Arial"/>
            </a:endParaRPr>
          </a:p>
        </p:txBody>
      </p:sp>
      <p:sp>
        <p:nvSpPr>
          <p:cNvPr id="643" name="Google Shape;643;p57"/>
          <p:cNvSpPr txBox="1"/>
          <p:nvPr/>
        </p:nvSpPr>
        <p:spPr>
          <a:xfrm>
            <a:off x="6079387" y="1782381"/>
            <a:ext cx="1062900" cy="196200"/>
          </a:xfrm>
          <a:prstGeom prst="rect">
            <a:avLst/>
          </a:prstGeom>
          <a:solidFill>
            <a:schemeClr val="lt1"/>
          </a:solid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None/>
            </a:pPr>
            <a:r>
              <a:rPr lang="en" sz="675" b="1">
                <a:solidFill>
                  <a:srgbClr val="C00000"/>
                </a:solidFill>
              </a:rPr>
              <a:t>MATHILDE HITIER</a:t>
            </a:r>
            <a:endParaRPr sz="1425" b="1" i="0" u="none" strike="noStrike" cap="none">
              <a:solidFill>
                <a:srgbClr val="000000"/>
              </a:solidFill>
              <a:latin typeface="Arial"/>
              <a:ea typeface="Arial"/>
              <a:cs typeface="Arial"/>
              <a:sym typeface="Arial"/>
            </a:endParaRPr>
          </a:p>
        </p:txBody>
      </p:sp>
      <p:sp>
        <p:nvSpPr>
          <p:cNvPr id="644" name="Google Shape;644;p57"/>
          <p:cNvSpPr txBox="1"/>
          <p:nvPr/>
        </p:nvSpPr>
        <p:spPr>
          <a:xfrm>
            <a:off x="7057062" y="1772476"/>
            <a:ext cx="1062900" cy="300000"/>
          </a:xfrm>
          <a:prstGeom prst="rect">
            <a:avLst/>
          </a:prstGeom>
          <a:solidFill>
            <a:schemeClr val="lt1"/>
          </a:solid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None/>
            </a:pPr>
            <a:r>
              <a:rPr lang="en" sz="675" b="1">
                <a:solidFill>
                  <a:srgbClr val="C00000"/>
                </a:solidFill>
              </a:rPr>
              <a:t>ANNE-HELENE SAMSON</a:t>
            </a:r>
            <a:endParaRPr sz="1425" b="1" i="0" u="none" strike="noStrike" cap="none">
              <a:solidFill>
                <a:srgbClr val="000000"/>
              </a:solidFill>
              <a:latin typeface="Arial"/>
              <a:ea typeface="Arial"/>
              <a:cs typeface="Arial"/>
              <a:sym typeface="Arial"/>
            </a:endParaRPr>
          </a:p>
        </p:txBody>
      </p:sp>
      <p:sp>
        <p:nvSpPr>
          <p:cNvPr id="645" name="Google Shape;645;p57"/>
          <p:cNvSpPr txBox="1"/>
          <p:nvPr/>
        </p:nvSpPr>
        <p:spPr>
          <a:xfrm>
            <a:off x="8041925" y="1775396"/>
            <a:ext cx="1062900" cy="300000"/>
          </a:xfrm>
          <a:prstGeom prst="rect">
            <a:avLst/>
          </a:prstGeom>
          <a:solidFill>
            <a:schemeClr val="lt1"/>
          </a:solid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None/>
            </a:pPr>
            <a:r>
              <a:rPr lang="en" sz="675" b="1">
                <a:solidFill>
                  <a:srgbClr val="C00000"/>
                </a:solidFill>
              </a:rPr>
              <a:t>JEAN-FRANCOIS</a:t>
            </a:r>
            <a:endParaRPr sz="675" b="1">
              <a:solidFill>
                <a:srgbClr val="C00000"/>
              </a:solidFill>
            </a:endParaRPr>
          </a:p>
          <a:p>
            <a:pPr marL="0" marR="0" lvl="0" indent="0" algn="ctr" rtl="0">
              <a:lnSpc>
                <a:spcPct val="100000"/>
              </a:lnSpc>
              <a:spcBef>
                <a:spcPts val="0"/>
              </a:spcBef>
              <a:spcAft>
                <a:spcPts val="0"/>
              </a:spcAft>
              <a:buNone/>
            </a:pPr>
            <a:r>
              <a:rPr lang="en" sz="675" b="1">
                <a:solidFill>
                  <a:srgbClr val="C00000"/>
                </a:solidFill>
              </a:rPr>
              <a:t>BRIERE</a:t>
            </a:r>
            <a:endParaRPr sz="1425" b="1"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49"/>
        <p:cNvGrpSpPr/>
        <p:nvPr/>
      </p:nvGrpSpPr>
      <p:grpSpPr>
        <a:xfrm>
          <a:off x="0" y="0"/>
          <a:ext cx="0" cy="0"/>
          <a:chOff x="0" y="0"/>
          <a:chExt cx="0" cy="0"/>
        </a:xfrm>
      </p:grpSpPr>
      <p:sp>
        <p:nvSpPr>
          <p:cNvPr id="650" name="Google Shape;650;p58"/>
          <p:cNvSpPr txBox="1">
            <a:spLocks noGrp="1"/>
          </p:cNvSpPr>
          <p:nvPr>
            <p:ph type="title"/>
          </p:nvPr>
        </p:nvSpPr>
        <p:spPr>
          <a:xfrm>
            <a:off x="98250" y="16350"/>
            <a:ext cx="8826600" cy="602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sz="3200"/>
              <a:t>Overview of Funding Opportunities</a:t>
            </a:r>
            <a:endParaRPr sz="3200"/>
          </a:p>
        </p:txBody>
      </p:sp>
      <p:sp>
        <p:nvSpPr>
          <p:cNvPr id="651" name="Google Shape;651;p58"/>
          <p:cNvSpPr/>
          <p:nvPr/>
        </p:nvSpPr>
        <p:spPr>
          <a:xfrm>
            <a:off x="548500" y="3187550"/>
            <a:ext cx="4170600" cy="109710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652" name="Google Shape;652;p58"/>
          <p:cNvPicPr preferRelativeResize="0"/>
          <p:nvPr/>
        </p:nvPicPr>
        <p:blipFill>
          <a:blip r:embed="rId3">
            <a:alphaModFix/>
          </a:blip>
          <a:stretch>
            <a:fillRect/>
          </a:stretch>
        </p:blipFill>
        <p:spPr>
          <a:xfrm>
            <a:off x="98250" y="775725"/>
            <a:ext cx="9144000" cy="3861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656"/>
        <p:cNvGrpSpPr/>
        <p:nvPr/>
      </p:nvGrpSpPr>
      <p:grpSpPr>
        <a:xfrm>
          <a:off x="0" y="0"/>
          <a:ext cx="0" cy="0"/>
          <a:chOff x="0" y="0"/>
          <a:chExt cx="0" cy="0"/>
        </a:xfrm>
      </p:grpSpPr>
      <p:sp>
        <p:nvSpPr>
          <p:cNvPr id="657" name="Google Shape;657;p59"/>
          <p:cNvSpPr txBox="1">
            <a:spLocks noGrp="1"/>
          </p:cNvSpPr>
          <p:nvPr>
            <p:ph type="title"/>
          </p:nvPr>
        </p:nvSpPr>
        <p:spPr>
          <a:xfrm>
            <a:off x="98250" y="16350"/>
            <a:ext cx="8826600" cy="602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sz="3200"/>
              <a:t>Our projects and what skills are involved </a:t>
            </a:r>
            <a:endParaRPr sz="3200"/>
          </a:p>
        </p:txBody>
      </p:sp>
      <p:sp>
        <p:nvSpPr>
          <p:cNvPr id="658" name="Google Shape;658;p59"/>
          <p:cNvSpPr txBox="1">
            <a:spLocks noGrp="1"/>
          </p:cNvSpPr>
          <p:nvPr>
            <p:ph type="body" idx="4294967295"/>
          </p:nvPr>
        </p:nvSpPr>
        <p:spPr>
          <a:xfrm>
            <a:off x="685800" y="792925"/>
            <a:ext cx="8520300" cy="4261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0C0C0C"/>
              </a:buClr>
              <a:buSzPts val="2400"/>
              <a:buFont typeface="Arial"/>
              <a:buChar char="●"/>
            </a:pPr>
            <a:r>
              <a:rPr lang="en" sz="2400">
                <a:solidFill>
                  <a:srgbClr val="000000"/>
                </a:solidFill>
                <a:latin typeface="Arial"/>
                <a:ea typeface="Arial"/>
                <a:cs typeface="Arial"/>
                <a:sym typeface="Arial"/>
              </a:rPr>
              <a:t>writing the grant</a:t>
            </a: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C0C0C"/>
              </a:buClr>
              <a:buSzPts val="2400"/>
              <a:buFont typeface="Arial"/>
              <a:buChar char="●"/>
            </a:pPr>
            <a:r>
              <a:rPr lang="en" sz="2400">
                <a:solidFill>
                  <a:srgbClr val="000000"/>
                </a:solidFill>
                <a:latin typeface="Arial"/>
                <a:ea typeface="Arial"/>
                <a:cs typeface="Arial"/>
                <a:sym typeface="Arial"/>
              </a:rPr>
              <a:t>building a team - some grants allow individual applications</a:t>
            </a: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preparing &amp; uploading applications</a:t>
            </a:r>
            <a:endParaRPr sz="2400">
              <a:solidFill>
                <a:srgbClr val="000000"/>
              </a:solidFill>
              <a:latin typeface="Arial"/>
              <a:ea typeface="Arial"/>
              <a:cs typeface="Arial"/>
              <a:sym typeface="Arial"/>
            </a:endParaRPr>
          </a:p>
          <a:p>
            <a:pPr marL="914400" lvl="1" indent="-381000" algn="l" rtl="0">
              <a:lnSpc>
                <a:spcPct val="115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navigating funding agency portals</a:t>
            </a:r>
            <a:endParaRPr sz="2400">
              <a:solidFill>
                <a:srgbClr val="000000"/>
              </a:solidFill>
              <a:latin typeface="Arial"/>
              <a:ea typeface="Arial"/>
              <a:cs typeface="Arial"/>
              <a:sym typeface="Arial"/>
            </a:endParaRPr>
          </a:p>
          <a:p>
            <a:pPr marL="914400" lvl="1" indent="-381000" algn="l" rtl="0">
              <a:lnSpc>
                <a:spcPct val="115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dealing with curriculum vitae requirements</a:t>
            </a: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applying for ethics certification – REB</a:t>
            </a:r>
            <a:endParaRPr sz="2400">
              <a:solidFill>
                <a:srgbClr val="000000"/>
              </a:solidFill>
              <a:latin typeface="Arial"/>
              <a:ea typeface="Arial"/>
              <a:cs typeface="Arial"/>
              <a:sym typeface="Arial"/>
            </a:endParaRPr>
          </a:p>
          <a:p>
            <a:pPr marL="914400" lvl="1" indent="-381000" algn="l" rtl="0">
              <a:lnSpc>
                <a:spcPct val="115000"/>
              </a:lnSpc>
              <a:spcBef>
                <a:spcPts val="0"/>
              </a:spcBef>
              <a:spcAft>
                <a:spcPts val="0"/>
              </a:spcAft>
              <a:buClr>
                <a:srgbClr val="000000"/>
              </a:buClr>
              <a:buSzPts val="2400"/>
              <a:buFont typeface="Arial"/>
              <a:buChar char="○"/>
            </a:pPr>
            <a:r>
              <a:rPr lang="en" sz="2400" u="sng">
                <a:solidFill>
                  <a:schemeClr val="hlink"/>
                </a:solidFill>
                <a:latin typeface="Arial"/>
                <a:ea typeface="Arial"/>
                <a:cs typeface="Arial"/>
                <a:sym typeface="Arial"/>
                <a:hlinkClick r:id="rId3"/>
              </a:rPr>
              <a:t>TCPS: CORE 2022</a:t>
            </a:r>
            <a:r>
              <a:rPr lang="en"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C0C0C"/>
              </a:buClr>
              <a:buSzPts val="2400"/>
              <a:buFont typeface="Arial"/>
              <a:buChar char="●"/>
            </a:pPr>
            <a:r>
              <a:rPr lang="en" sz="2400">
                <a:solidFill>
                  <a:srgbClr val="000000"/>
                </a:solidFill>
                <a:latin typeface="Arial"/>
                <a:ea typeface="Arial"/>
                <a:cs typeface="Arial"/>
                <a:sym typeface="Arial"/>
              </a:rPr>
              <a:t>balancing responsibilities </a:t>
            </a:r>
            <a:endParaRPr sz="2400">
              <a:solidFill>
                <a:srgbClr val="000000"/>
              </a:solidFill>
              <a:latin typeface="Arial"/>
              <a:ea typeface="Arial"/>
              <a:cs typeface="Arial"/>
              <a:sym typeface="Arial"/>
            </a:endParaRPr>
          </a:p>
          <a:p>
            <a:pPr marL="914400" lvl="1" indent="-381000" algn="l" rtl="0">
              <a:lnSpc>
                <a:spcPct val="115000"/>
              </a:lnSpc>
              <a:spcBef>
                <a:spcPts val="0"/>
              </a:spcBef>
              <a:spcAft>
                <a:spcPts val="0"/>
              </a:spcAft>
              <a:buClr>
                <a:srgbClr val="0C0C0C"/>
              </a:buClr>
              <a:buSzPts val="2400"/>
              <a:buFont typeface="Arial"/>
              <a:buChar char="○"/>
            </a:pPr>
            <a:r>
              <a:rPr lang="en" sz="2400">
                <a:solidFill>
                  <a:srgbClr val="000000"/>
                </a:solidFill>
                <a:latin typeface="Arial"/>
                <a:ea typeface="Arial"/>
                <a:cs typeface="Arial"/>
                <a:sym typeface="Arial"/>
              </a:rPr>
              <a:t>teaching and conducting research</a:t>
            </a:r>
            <a:endParaRPr sz="2400">
              <a:solidFill>
                <a:srgbClr val="000000"/>
              </a:solidFill>
              <a:latin typeface="Arial"/>
              <a:ea typeface="Arial"/>
              <a:cs typeface="Arial"/>
              <a:sym typeface="Arial"/>
            </a:endParaRPr>
          </a:p>
          <a:p>
            <a:pPr marL="914400" lvl="1" indent="-381000" algn="l" rtl="0">
              <a:lnSpc>
                <a:spcPct val="115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evenings, weekends, summer &amp; other holidays</a:t>
            </a:r>
            <a:endParaRPr sz="24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tlas">
  <a:themeElements>
    <a:clrScheme name="Atlas">
      <a:dk1>
        <a:srgbClr val="000000"/>
      </a:dk1>
      <a:lt1>
        <a:srgbClr val="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799</Words>
  <Application>Microsoft Office PowerPoint</Application>
  <PresentationFormat>On-screen Show (16:9)</PresentationFormat>
  <Paragraphs>90</Paragraphs>
  <Slides>12</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Arial</vt:lpstr>
      <vt:lpstr>Calibri</vt:lpstr>
      <vt:lpstr>Corbel</vt:lpstr>
      <vt:lpstr>Noto Sans Symbols</vt:lpstr>
      <vt:lpstr>Open Sans</vt:lpstr>
      <vt:lpstr>Roboto</vt:lpstr>
      <vt:lpstr>Rockwell</vt:lpstr>
      <vt:lpstr>Trebuchet MS</vt:lpstr>
      <vt:lpstr>Simple Light</vt:lpstr>
      <vt:lpstr>Material</vt:lpstr>
      <vt:lpstr>Frame</vt:lpstr>
      <vt:lpstr>Atlas</vt:lpstr>
      <vt:lpstr>Can engaging in funded research be a form of professional development?</vt:lpstr>
      <vt:lpstr>Objectives</vt:lpstr>
      <vt:lpstr>Who are we? What types of research do we do?</vt:lpstr>
      <vt:lpstr>Catherine’s research &amp; her colleagues</vt:lpstr>
      <vt:lpstr>Anna-Liisa’s research &amp; her colleagues</vt:lpstr>
      <vt:lpstr>Our SALTISE  Team:  Over the years Collaborators &amp; Graduate Students</vt:lpstr>
      <vt:lpstr>PAREA research team </vt:lpstr>
      <vt:lpstr>Overview of Funding Opportunities</vt:lpstr>
      <vt:lpstr>Our projects and what skills are involved </vt:lpstr>
      <vt:lpstr>Research as professional development</vt:lpstr>
      <vt:lpstr>Questions from participants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engaging in funded research be a form of professional development?</dc:title>
  <dc:creator>Catherine</dc:creator>
  <cp:lastModifiedBy>Adaptech Research Network</cp:lastModifiedBy>
  <cp:revision>3</cp:revision>
  <dcterms:modified xsi:type="dcterms:W3CDTF">2023-11-24T16:29:18Z</dcterms:modified>
</cp:coreProperties>
</file>